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6F12A8-A4FC-4A89-B7AF-C2F7415D82EF}">
          <p14:sldIdLst>
            <p14:sldId id="256"/>
            <p14:sldId id="257"/>
            <p14:sldId id="258"/>
            <p14:sldId id="259"/>
            <p14:sldId id="261"/>
          </p14:sldIdLst>
        </p14:section>
        <p14:section name="Раздел без заголовка" id="{1C83AA72-856D-422C-B546-18B78F31E1E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7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00204B3-3529-42D3-83ED-C363FD86D544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1D2CC27-7F01-4DAC-86C5-BCDFDA956CF4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80000" cy="7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Главная страница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/>
        </p:blipFill>
        <p:spPr>
          <a:xfrm>
            <a:off x="-360" y="962280"/>
            <a:ext cx="10080360" cy="4707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80000" cy="7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Кузнецкий Алатау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/>
          <a:stretch/>
        </p:blipFill>
        <p:spPr>
          <a:xfrm>
            <a:off x="0" y="990000"/>
            <a:ext cx="10072080" cy="423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80000" cy="7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Шорский национальный парк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/>
          <a:stretch/>
        </p:blipFill>
        <p:spPr>
          <a:xfrm>
            <a:off x="0" y="921960"/>
            <a:ext cx="10080000" cy="4478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80000" cy="7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Полезные ссылки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/>
          <a:stretch/>
        </p:blipFill>
        <p:spPr>
          <a:xfrm>
            <a:off x="0" y="947880"/>
            <a:ext cx="10088280" cy="4722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CB9E6-81A9-4408-82B1-5353C453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49457A-D4C0-4068-8C69-9E7A9B62CC4A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92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9</Words>
  <Application>Microsoft Office PowerPoint</Application>
  <PresentationFormat>Произвольный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Symbol</vt:lpstr>
      <vt:lpstr>Times New Roman</vt:lpstr>
      <vt:lpstr>Wingdings</vt:lpstr>
      <vt:lpstr>Office</vt:lpstr>
      <vt:lpstr>Главная страница</vt:lpstr>
      <vt:lpstr>Кузнецкий Алатау</vt:lpstr>
      <vt:lpstr>Шорский национальный парк</vt:lpstr>
      <vt:lpstr>Полезные ссылки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Главная страница</dc:title>
  <dc:subject/>
  <dc:creator>Наталья</dc:creator>
  <dc:description/>
  <cp:lastModifiedBy>Наталья</cp:lastModifiedBy>
  <cp:revision>4</cp:revision>
  <dcterms:created xsi:type="dcterms:W3CDTF">2024-11-19T20:56:51Z</dcterms:created>
  <dcterms:modified xsi:type="dcterms:W3CDTF">2024-11-19T20:32:36Z</dcterms:modified>
  <dc:language>ru-RU</dc:language>
</cp:coreProperties>
</file>