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5" r:id="rId3"/>
    <p:sldId id="257" r:id="rId4"/>
    <p:sldId id="258" r:id="rId5"/>
    <p:sldId id="266" r:id="rId6"/>
    <p:sldId id="261" r:id="rId7"/>
    <p:sldId id="262" r:id="rId8"/>
    <p:sldId id="269" r:id="rId9"/>
    <p:sldId id="270" r:id="rId10"/>
    <p:sldId id="271" r:id="rId11"/>
    <p:sldId id="263" r:id="rId12"/>
    <p:sldId id="272" r:id="rId13"/>
    <p:sldId id="268" r:id="rId14"/>
    <p:sldId id="259" r:id="rId15"/>
    <p:sldId id="260" r:id="rId16"/>
    <p:sldId id="26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57213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0461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22329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193878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1863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52698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991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08457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05757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840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978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479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696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0192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4938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1253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1110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04F7613-221E-400D-8B78-83A8B7F93CF0}" type="datetimeFigureOut">
              <a:rPr lang="ru-RU" smtClean="0"/>
              <a:pPr/>
              <a:t>20.11.2024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3EA1-8227-44EA-BBEE-9DEF456200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9970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1" Type="http://schemas.microsoft.com/office/2007/relationships/hdphoto" Target="NULL"/><Relationship Id="rId47" Type="http://schemas.microsoft.com/office/2007/relationships/hdphoto" Target="NULL"/><Relationship Id="rId50" Type="http://schemas.openxmlformats.org/officeDocument/2006/relationships/image" Target="../media/image30.png"/><Relationship Id="rId55" Type="http://schemas.microsoft.com/office/2007/relationships/hdphoto" Target="NULL"/><Relationship Id="rId46" Type="http://schemas.openxmlformats.org/officeDocument/2006/relationships/image" Target="../media/image28.png"/><Relationship Id="rId2" Type="http://schemas.openxmlformats.org/officeDocument/2006/relationships/image" Target="../media/image26.png"/><Relationship Id="rId5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5" Type="http://schemas.microsoft.com/office/2007/relationships/hdphoto" Target="NULL"/><Relationship Id="rId53" Type="http://schemas.microsoft.com/office/2007/relationships/hdphoto" Target="NULL"/><Relationship Id="rId49" Type="http://schemas.microsoft.com/office/2007/relationships/hdphoto" Target="NULL"/><Relationship Id="rId44" Type="http://schemas.openxmlformats.org/officeDocument/2006/relationships/image" Target="../media/image27.png"/><Relationship Id="rId52" Type="http://schemas.openxmlformats.org/officeDocument/2006/relationships/image" Target="../media/image31.png"/><Relationship Id="rId43" Type="http://schemas.microsoft.com/office/2007/relationships/hdphoto" Target="NULL"/><Relationship Id="rId48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59" Type="http://schemas.microsoft.com/office/2007/relationships/hdphoto" Target="NUL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3" Type="http://schemas.microsoft.com/office/2007/relationships/hdphoto" Target="NUL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21" Type="http://schemas.microsoft.com/office/2007/relationships/hdphoto" Target="NULL"/><Relationship Id="rId17" Type="http://schemas.microsoft.com/office/2007/relationships/hdphoto" Target="NULL"/><Relationship Id="rId25" Type="http://schemas.microsoft.com/office/2007/relationships/hdphoto" Target="NULL"/><Relationship Id="rId2" Type="http://schemas.openxmlformats.org/officeDocument/2006/relationships/image" Target="../media/image11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NULL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17.png"/><Relationship Id="rId15" Type="http://schemas.microsoft.com/office/2007/relationships/hdphoto" Target="NULL"/><Relationship Id="rId23" Type="http://schemas.microsoft.com/office/2007/relationships/hdphoto" Target="NULL"/><Relationship Id="rId28" Type="http://schemas.openxmlformats.org/officeDocument/2006/relationships/image" Target="../media/image19.png"/><Relationship Id="rId19" Type="http://schemas.microsoft.com/office/2007/relationships/hdphoto" Target="NULL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NULL"/></Relationships>
</file>

<file path=ppt/slides/_rels/slide9.xml.rels><?xml version="1.0" encoding="UTF-8" standalone="yes"?>
<Relationships xmlns="http://schemas.openxmlformats.org/package/2006/relationships"><Relationship Id="rId39" Type="http://schemas.openxmlformats.org/officeDocument/2006/relationships/image" Target="../media/image23.png"/><Relationship Id="rId42" Type="http://schemas.openxmlformats.org/officeDocument/2006/relationships/image" Target="../media/image25.png"/><Relationship Id="rId38" Type="http://schemas.openxmlformats.org/officeDocument/2006/relationships/image" Target="../media/image22.png"/><Relationship Id="rId33" Type="http://schemas.microsoft.com/office/2007/relationships/hdphoto" Target="NULL"/><Relationship Id="rId2" Type="http://schemas.openxmlformats.org/officeDocument/2006/relationships/image" Target="../media/image20.png"/><Relationship Id="rId41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32" Type="http://schemas.openxmlformats.org/officeDocument/2006/relationships/image" Target="../media/image21.png"/><Relationship Id="rId37" Type="http://schemas.microsoft.com/office/2007/relationships/hdphoto" Target="NULL"/><Relationship Id="rId40" Type="http://schemas.microsoft.com/office/2007/relationships/hdphoto" Target="NULL"/><Relationship Id="rId31" Type="http://schemas.microsoft.com/office/2007/relationships/hdphoto" Target="NULL"/><Relationship Id="rId35" Type="http://schemas.microsoft.com/office/2007/relationships/hdphoto" Target="NULL"/><Relationship Id="rId43" Type="http://schemas.microsoft.com/office/2007/relationships/hdphoto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44D888C-C6C1-419E-9B7A-8380D48B6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313992"/>
            <a:ext cx="8825657" cy="1698171"/>
          </a:xfrm>
        </p:spPr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 в Ижевском зоопарке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10AEEFC-AB87-49AB-95A6-70288BAFC4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 </a:t>
            </a:r>
            <a:r>
              <a:rPr lang="ru-RU" dirty="0" err="1"/>
              <a:t>Дитятева</a:t>
            </a:r>
            <a:r>
              <a:rPr lang="ru-RU" dirty="0"/>
              <a:t> Екатерина и </a:t>
            </a:r>
            <a:r>
              <a:rPr lang="ru-RU" dirty="0" err="1"/>
              <a:t>Дитятева</a:t>
            </a:r>
            <a:r>
              <a:rPr lang="ru-RU" dirty="0"/>
              <a:t> Елизавета </a:t>
            </a:r>
          </a:p>
          <a:p>
            <a:r>
              <a:rPr lang="ru-RU" dirty="0"/>
              <a:t>ГБОУ школа №38 Приморского района СПБ</a:t>
            </a:r>
          </a:p>
        </p:txBody>
      </p:sp>
    </p:spTree>
    <p:extLst>
      <p:ext uri="{BB962C8B-B14F-4D97-AF65-F5344CB8AC3E}">
        <p14:creationId xmlns:p14="http://schemas.microsoft.com/office/powerpoint/2010/main" xmlns="" val="2812219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275" t="41049" r="30476" b="18586"/>
          <a:stretch/>
        </p:blipFill>
        <p:spPr bwMode="auto">
          <a:xfrm>
            <a:off x="193228" y="409157"/>
            <a:ext cx="3378108" cy="30069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44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532" t="25086" r="31758" b="35234"/>
          <a:stretch/>
        </p:blipFill>
        <p:spPr bwMode="auto">
          <a:xfrm>
            <a:off x="4231760" y="462803"/>
            <a:ext cx="3055620" cy="2085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6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762" t="45154" r="51256" b="20867"/>
          <a:stretch/>
        </p:blipFill>
        <p:spPr bwMode="auto">
          <a:xfrm>
            <a:off x="7381402" y="534335"/>
            <a:ext cx="2001196" cy="27355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48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275" t="46294" r="55489" b="41619"/>
          <a:stretch/>
        </p:blipFill>
        <p:spPr bwMode="auto">
          <a:xfrm>
            <a:off x="9475830" y="1790988"/>
            <a:ext cx="2505110" cy="1844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50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5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147" t="38540" r="54591" b="48689"/>
          <a:stretch/>
        </p:blipFill>
        <p:spPr bwMode="auto">
          <a:xfrm>
            <a:off x="724115" y="3749837"/>
            <a:ext cx="2583180" cy="1808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5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147" t="41276" r="34324" b="21552"/>
          <a:stretch/>
        </p:blipFill>
        <p:spPr bwMode="auto">
          <a:xfrm>
            <a:off x="4471574" y="3252003"/>
            <a:ext cx="2843626" cy="2286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4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5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2202" t="41049" r="23677" b="18358"/>
          <a:stretch/>
        </p:blipFill>
        <p:spPr bwMode="auto">
          <a:xfrm>
            <a:off x="7798280" y="4330460"/>
            <a:ext cx="2787462" cy="18505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D5E01-6DD5-4CCC-8423-806FCD5C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работаем в зоопарке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каждое лето с 2018 года.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11E6FD-A125-4669-9611-A73021606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Локация «Детский зоопарк»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A14FCCF-9F0D-4787-B5E8-C05F2CF91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70" t="35238" r="4108" b="25034"/>
          <a:stretch/>
        </p:blipFill>
        <p:spPr>
          <a:xfrm>
            <a:off x="3251763" y="3606282"/>
            <a:ext cx="4886685" cy="302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0741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5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139" t="15722" r="34228" b="14948"/>
          <a:stretch>
            <a:fillRect/>
          </a:stretch>
        </p:blipFill>
        <p:spPr bwMode="auto">
          <a:xfrm>
            <a:off x="879895" y="301926"/>
            <a:ext cx="6159260" cy="595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4D5E01-6DD5-4CCC-8423-806FCD5C2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работаем в зоопарке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каждое лето с 2018 года.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011E6FD-A125-4669-9611-A73021606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Локация «Зоопарк на ладошке»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79879C-603F-4DC5-AEFB-AC5ED352A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93" t="38824" r="40765" b="17823"/>
          <a:stretch/>
        </p:blipFill>
        <p:spPr>
          <a:xfrm>
            <a:off x="7507007" y="3425636"/>
            <a:ext cx="3994282" cy="315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1024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08CB311-FD97-44AD-8039-F47A876A7E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Работая в зоопарке волонтерами мы научились не только любить животных, но и ценить жизнь каждого существа. Мы смогли внести свой вклад в поставленную выше цель - сохранения биоразнообразия видов на основе Ижевского зоопарка. </a:t>
            </a:r>
          </a:p>
        </p:txBody>
      </p:sp>
    </p:spTree>
    <p:extLst>
      <p:ext uri="{BB962C8B-B14F-4D97-AF65-F5344CB8AC3E}">
        <p14:creationId xmlns:p14="http://schemas.microsoft.com/office/powerpoint/2010/main" xmlns="" val="1986208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1A1430-30B4-4560-9013-BAAE5B576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Задачи, которые мы ставили для себя в ходе нашего проекта решены.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 проекта подтвердилась: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42279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844481-D540-43C6-864F-72CFBA61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CC8456F-F5F5-4506-A710-ACF43EFF0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3694922"/>
            <a:ext cx="8946541" cy="2553477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Вступайте в волонтерское движение!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1762958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EA2E3A-3B57-4080-B5E1-772835833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Акела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как символ, постоянной заботы и внимания друг о друге</a:t>
            </a:r>
            <a:r>
              <a:rPr lang="ru-RU" dirty="0"/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D049B03-9702-4AB5-8B6B-B02DB6DD95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923" t="24019" r="2427" b="32394"/>
          <a:stretch/>
        </p:blipFill>
        <p:spPr>
          <a:xfrm>
            <a:off x="2911151" y="2099388"/>
            <a:ext cx="6040665" cy="440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755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36ED2B-8209-49AB-9389-B08C073B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работы: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C8B3718-4048-4B4A-B9F4-253A62A26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подростков осознанного отношения к сохранению биологического разнообразия видов.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822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E73D3AA-AF33-4346-8147-B858FBE9F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758332-CCD2-4A30-B6FC-0235CCEC9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Изучить литературу по теме проекта.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Принять участие в волонтерском движении помощи зоопарку в городе Ижевск.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Проинформировать учащихся о вариантах волонтерской помощи в зоопарках.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Создать буклет, содержащий информацию о актуальной волонтерской помощи в зоопарках.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8732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E51DEE-2A40-48E4-B299-B3DF1B16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 проекта:</a:t>
            </a:r>
            <a:b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AA20428-78B3-4A23-A719-686901EBE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36914"/>
            <a:ext cx="9757521" cy="4811485"/>
          </a:xfrm>
        </p:spPr>
        <p:txBody>
          <a:bodyPr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Информирование о волонтерской помощи в зоопарках позволит школьникам осознать значимость участия каждого человека в общей цели – сохранения биологического разнообразия видов и начать действовать на личностном уровне.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1007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4D2A88-5102-4B1D-8B2E-BABDD454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Ижевский зоопарк — государственный зоологический парк, выставочный комплекс, расположенный в парке культуры и отдыха им. Кирова в черте города Ижевска</a:t>
            </a:r>
            <a:r>
              <a:rPr lang="ru-RU" dirty="0"/>
              <a:t>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3F290E89-6730-4269-B110-70352F530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0727" y="1809954"/>
            <a:ext cx="6997959" cy="467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56257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378C71-AE94-4F0F-8D06-B15D0A329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Экспозиции зоопарка: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D65AEB2-11F9-488F-B64E-E31B583A6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06286"/>
            <a:ext cx="9561578" cy="4942113"/>
          </a:xfrm>
        </p:spPr>
        <p:txBody>
          <a:bodyPr>
            <a:normAutofit fontScale="62500" lnSpcReduction="20000"/>
          </a:bodyPr>
          <a:lstStyle/>
          <a:p>
            <a:r>
              <a:rPr lang="ru-RU" dirty="0"/>
              <a:t>•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«Белый север»;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«Дальний Восток»;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«Удмуртская деревня»;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«Сокровища тайги»;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«Пруд»;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«Мир экзотики»;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«Попугаи и попугайчики»;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«Страна обезьян»;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площадка для общения с животными «Контактный зоопарк» (работает только в летний сезон);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«Мелкие хищники»;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«Белые львы»;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«Львы»;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«Муравейник»;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«Мир экзотики»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392FD3-F731-468C-89B2-ECC972E61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8" y="4279633"/>
            <a:ext cx="3808956" cy="20829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5F8961A-2317-4483-9249-8D2E3B0B1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380"/>
          <a:stretch/>
        </p:blipFill>
        <p:spPr>
          <a:xfrm>
            <a:off x="3851244" y="4528447"/>
            <a:ext cx="3643838" cy="171995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7560DA-DE84-415E-86C9-8009920772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653" t="27023" r="3419" b="33469"/>
          <a:stretch/>
        </p:blipFill>
        <p:spPr>
          <a:xfrm>
            <a:off x="6288833" y="1067921"/>
            <a:ext cx="5355772" cy="270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331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917" t="41961" r="53437" b="44128"/>
          <a:stretch/>
        </p:blipFill>
        <p:spPr bwMode="auto">
          <a:xfrm>
            <a:off x="661010" y="1097148"/>
            <a:ext cx="1947212" cy="1431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14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147" t="49943" r="53309" b="19042"/>
          <a:stretch/>
        </p:blipFill>
        <p:spPr bwMode="auto">
          <a:xfrm>
            <a:off x="2779096" y="187125"/>
            <a:ext cx="1630485" cy="24638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16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018" t="41733" r="51129" b="40479"/>
          <a:stretch/>
        </p:blipFill>
        <p:spPr bwMode="auto">
          <a:xfrm>
            <a:off x="4536419" y="391884"/>
            <a:ext cx="2963887" cy="2140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18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354" t="38540" r="30732" b="21779"/>
          <a:stretch/>
        </p:blipFill>
        <p:spPr bwMode="auto">
          <a:xfrm>
            <a:off x="7703736" y="159876"/>
            <a:ext cx="3081809" cy="2225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20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147" t="11174" r="26884" b="24972"/>
          <a:stretch/>
        </p:blipFill>
        <p:spPr bwMode="auto">
          <a:xfrm>
            <a:off x="774293" y="3148807"/>
            <a:ext cx="2689860" cy="25444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2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4505" t="42417" r="52154" b="25884"/>
          <a:stretch/>
        </p:blipFill>
        <p:spPr bwMode="auto">
          <a:xfrm>
            <a:off x="3662480" y="3404280"/>
            <a:ext cx="2141092" cy="28616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24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2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02" t="20068" r="32399" b="4447"/>
          <a:stretch/>
        </p:blipFill>
        <p:spPr bwMode="auto">
          <a:xfrm>
            <a:off x="9477185" y="2772326"/>
            <a:ext cx="2278112" cy="30903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26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2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46948" t="30331" r="25986" b="38198"/>
          <a:stretch/>
        </p:blipFill>
        <p:spPr bwMode="auto">
          <a:xfrm>
            <a:off x="6475778" y="2630278"/>
            <a:ext cx="2811780" cy="1838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28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29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404" t="39681" r="50230" b="27936"/>
          <a:stretch/>
        </p:blipFill>
        <p:spPr bwMode="auto">
          <a:xfrm>
            <a:off x="6778439" y="4693361"/>
            <a:ext cx="1516344" cy="19225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31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659" t="46066" r="49589" b="23831"/>
          <a:stretch/>
        </p:blipFill>
        <p:spPr bwMode="auto">
          <a:xfrm>
            <a:off x="328636" y="592000"/>
            <a:ext cx="2698223" cy="30971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37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045" t="22349" r="20855" b="24515"/>
          <a:stretch/>
        </p:blipFill>
        <p:spPr bwMode="auto">
          <a:xfrm>
            <a:off x="3738767" y="740074"/>
            <a:ext cx="3351492" cy="23241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8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3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403" t="34664" r="32785" b="27023"/>
          <a:stretch/>
        </p:blipFill>
        <p:spPr bwMode="auto">
          <a:xfrm>
            <a:off x="7557962" y="918984"/>
            <a:ext cx="3131820" cy="21215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7" name="Рисунок 6"/>
          <p:cNvPicPr/>
          <p:nvPr/>
        </p:nvPicPr>
        <p:blipFill rotWithShape="1">
          <a:blip r:embed="rId39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0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8738" t="18016" r="41379" b="45496"/>
          <a:stretch/>
        </p:blipFill>
        <p:spPr bwMode="auto">
          <a:xfrm>
            <a:off x="9053516" y="3536974"/>
            <a:ext cx="2849404" cy="29413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41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3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6301" t="17104" r="20984" b="22918"/>
          <a:stretch/>
        </p:blipFill>
        <p:spPr bwMode="auto">
          <a:xfrm>
            <a:off x="5534571" y="3383855"/>
            <a:ext cx="3434737" cy="27127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2">
            <a:extLst>
              <a:ext uri="{BEBA8EAE-BF5A-486C-A8C5-ECC9F3942E4B}">
                <a14:imgProps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>
                  <a14:imgLayer r:embed="rId4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331" t="36364" r="32508" b="24402"/>
          <a:stretch/>
        </p:blipFill>
        <p:spPr bwMode="auto">
          <a:xfrm>
            <a:off x="2302827" y="4053768"/>
            <a:ext cx="3031598" cy="20802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wpc="http://schemas.microsoft.com/office/word/2010/wordprocessingCanvas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mc="http://schemas.openxmlformats.org/markup-compatibility/2006" xmlns:aink="http://schemas.microsoft.com/office/drawing/2016/ink" xmlns:am3d="http://schemas.microsoft.com/office/drawing/2017/model3d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16cid="http://schemas.microsoft.com/office/word/2016/wordml/cid" xmlns:w16se="http://schemas.microsoft.com/office/word/2015/wordml/symex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81</TotalTime>
  <Words>316</Words>
  <Application>Microsoft Office PowerPoint</Application>
  <PresentationFormat>Произвольный</PresentationFormat>
  <Paragraphs>40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Ион</vt:lpstr>
      <vt:lpstr>Волонтерское движение в Ижевском зоопарке</vt:lpstr>
      <vt:lpstr>Волк Акела — как символ, постоянной заботы и внимания друг о друге. </vt:lpstr>
      <vt:lpstr>Цель работы: </vt:lpstr>
      <vt:lpstr>Задачи работы: </vt:lpstr>
      <vt:lpstr>Гипотеза проекта: </vt:lpstr>
      <vt:lpstr>Ижевский зоопарк — государственный зоологический парк, выставочный комплекс, расположенный в парке культуры и отдыха им. Кирова в черте города Ижевска. </vt:lpstr>
      <vt:lpstr>Экспозиции зоопарка: </vt:lpstr>
      <vt:lpstr>Слайд 8</vt:lpstr>
      <vt:lpstr>Слайд 9</vt:lpstr>
      <vt:lpstr>Слайд 10</vt:lpstr>
      <vt:lpstr>Мы работаем в зоопарке  каждое лето с 2018 года. </vt:lpstr>
      <vt:lpstr>Слайд 12</vt:lpstr>
      <vt:lpstr>Мы работаем в зоопарке  каждое лето с 2018 года. </vt:lpstr>
      <vt:lpstr>Слайд 14</vt:lpstr>
      <vt:lpstr>Слайд 15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Волонтерское движение в Ижевском зоопарке</dc:title>
  <dc:creator>Юлия</dc:creator>
  <cp:lastModifiedBy>Пользователь Windows</cp:lastModifiedBy>
  <cp:revision>7</cp:revision>
  <dcterms:created xsi:type="dcterms:W3CDTF">2023-09-20T18:07:45Z</dcterms:created>
  <dcterms:modified xsi:type="dcterms:W3CDTF">2024-11-20T16:10:00Z</dcterms:modified>
</cp:coreProperties>
</file>