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media/image1.jpeg" ContentType="image/jpeg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presProps" Target="presProps.xml"/>
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63BA86-CA16-4003-B093-F6DD5AB0745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D0A7F9-D950-45D8-8BE0-567F0339E249}">
      <dgm:prSet phldrT="[Текст]" phldr="0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1.Биологические (внутренние) факторы:</a:t>
          </a:r>
        </a:p>
      </dgm:t>
    </dgm:pt>
    <dgm:pt modelId="{411B0475-9FFF-4799-BE9C-C213D8EF057C}" type="parTrans" cxnId="{41997E57-65C9-4C0E-8F0B-C7A99965E606}">
      <dgm:prSet/>
      <dgm:spPr/>
      <dgm:t>
        <a:bodyPr/>
        <a:lstStyle/>
        <a:p>
          <a:endParaRPr lang="ru-RU"/>
        </a:p>
      </dgm:t>
    </dgm:pt>
    <dgm:pt modelId="{614FE491-C997-4A4E-90FF-B0164DEC5CF2}" type="sibTrans" cxnId="{41997E57-65C9-4C0E-8F0B-C7A99965E606}">
      <dgm:prSet/>
      <dgm:spPr/>
      <dgm:t>
        <a:bodyPr/>
        <a:lstStyle/>
        <a:p>
          <a:endParaRPr lang="ru-RU"/>
        </a:p>
      </dgm:t>
    </dgm:pt>
    <dgm:pt modelId="{F9F5EDBF-2150-41C0-B5AD-AAD4B3D6B62F}">
      <dgm:prSet phldrT="[Текст]" phldr="0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2400" dirty="0"/>
            <a:t>Слух </a:t>
          </a:r>
        </a:p>
        <a:p>
          <a:pPr algn="ctr"/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Без полноценного слуха невозможно воспроизведение речи. Первое, что нужно проверить у неговорящего ребенка.</a:t>
          </a:r>
        </a:p>
      </dgm:t>
    </dgm:pt>
    <dgm:pt modelId="{395FE01E-954F-4D64-B33D-AF9B5F6DF545}" type="parTrans" cxnId="{63F38AB9-1523-43B7-B5F1-EE6C413B1555}">
      <dgm:prSet/>
      <dgm:spPr/>
      <dgm:t>
        <a:bodyPr/>
        <a:lstStyle/>
        <a:p>
          <a:endParaRPr lang="ru-RU"/>
        </a:p>
      </dgm:t>
    </dgm:pt>
    <dgm:pt modelId="{0AA682D9-4644-466A-8769-B97061C12393}" type="sibTrans" cxnId="{63F38AB9-1523-43B7-B5F1-EE6C413B1555}">
      <dgm:prSet/>
      <dgm:spPr/>
      <dgm:t>
        <a:bodyPr/>
        <a:lstStyle/>
        <a:p>
          <a:endParaRPr lang="ru-RU"/>
        </a:p>
      </dgm:t>
    </dgm:pt>
    <dgm:pt modelId="{E3B426C0-A466-4C54-8299-FA195487CE6A}">
      <dgm:prSet phldrT="[Текст]" phldr="0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Соматическое здоровье:</a:t>
          </a:r>
        </a:p>
        <a:p>
          <a:pPr algn="ctr"/>
          <a:endParaRPr lang="ru-RU" sz="1100" dirty="0"/>
        </a:p>
        <a:p>
          <a:pPr algn="ctr"/>
          <a:r>
            <a:rPr lang="ru-RU" sz="1100" dirty="0"/>
            <a:t> 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Частые болезни ослабляют организм и могут тормозить развитие.</a:t>
          </a:r>
        </a:p>
      </dgm:t>
    </dgm:pt>
    <dgm:pt modelId="{5DB3C8DA-FA97-4E0E-B1D3-C7E106290A54}" type="parTrans" cxnId="{B0549307-C5E0-4C2F-AF0C-9783837F602B}">
      <dgm:prSet/>
      <dgm:spPr/>
      <dgm:t>
        <a:bodyPr/>
        <a:lstStyle/>
        <a:p>
          <a:endParaRPr lang="ru-RU"/>
        </a:p>
      </dgm:t>
    </dgm:pt>
    <dgm:pt modelId="{AE35D1CA-45FF-487E-B42C-AA74F2C0F1A3}" type="sibTrans" cxnId="{B0549307-C5E0-4C2F-AF0C-9783837F602B}">
      <dgm:prSet/>
      <dgm:spPr/>
      <dgm:t>
        <a:bodyPr/>
        <a:lstStyle/>
        <a:p>
          <a:endParaRPr lang="ru-RU"/>
        </a:p>
      </dgm:t>
    </dgm:pt>
    <dgm:pt modelId="{F52F2A02-068E-45C7-B930-5FA666E77B0B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ЦНС </a:t>
          </a:r>
        </a:p>
        <a:p>
          <a:pPr algn="ctr"/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Последствия перинатальной энцефалопатии (ПЭП), гипоксии, родовых травм, расстройства аутистического спектра (РАС).</a:t>
          </a:r>
        </a:p>
      </dgm:t>
    </dgm:pt>
    <dgm:pt modelId="{EC6EABFC-CB87-4D86-9083-79DD19D84C3E}" type="parTrans" cxnId="{5D0B8FFF-7D64-49D0-8DB5-7732DCE40CCE}">
      <dgm:prSet/>
      <dgm:spPr/>
      <dgm:t>
        <a:bodyPr/>
        <a:lstStyle/>
        <a:p>
          <a:endParaRPr lang="ru-RU"/>
        </a:p>
      </dgm:t>
    </dgm:pt>
    <dgm:pt modelId="{D7950558-4C2D-43A6-84EC-D3CAD5D6666D}" type="sibTrans" cxnId="{5D0B8FFF-7D64-49D0-8DB5-7732DCE40CCE}">
      <dgm:prSet/>
      <dgm:spPr/>
      <dgm:t>
        <a:bodyPr/>
        <a:lstStyle/>
        <a:p>
          <a:endParaRPr lang="ru-RU"/>
        </a:p>
      </dgm:t>
    </dgm:pt>
    <dgm:pt modelId="{FD25F674-A731-4495-86BF-F3C11E4D78FD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Наследственность: </a:t>
          </a:r>
        </a:p>
        <a:p>
          <a:endParaRPr lang="ru-RU" sz="1400" dirty="0"/>
        </a:p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Темповые задержки речи.</a:t>
          </a:r>
        </a:p>
      </dgm:t>
    </dgm:pt>
    <dgm:pt modelId="{2996729B-EC58-4ED2-8EDF-947CAE702439}" type="parTrans" cxnId="{2CE80D3A-AEE0-4FCA-B158-E6E9F6623992}">
      <dgm:prSet/>
      <dgm:spPr/>
      <dgm:t>
        <a:bodyPr/>
        <a:lstStyle/>
        <a:p>
          <a:endParaRPr lang="ru-RU"/>
        </a:p>
      </dgm:t>
    </dgm:pt>
    <dgm:pt modelId="{8350A1F7-8BA1-4214-AA6E-1BE91B0731FD}" type="sibTrans" cxnId="{2CE80D3A-AEE0-4FCA-B158-E6E9F6623992}">
      <dgm:prSet/>
      <dgm:spPr/>
      <dgm:t>
        <a:bodyPr/>
        <a:lstStyle/>
        <a:p>
          <a:endParaRPr lang="ru-RU"/>
        </a:p>
      </dgm:t>
    </dgm:pt>
    <dgm:pt modelId="{3F464B49-3651-4DD7-9B42-56529758CD96}" type="pres">
      <dgm:prSet presAssocID="{E863BA86-CA16-4003-B093-F6DD5AB0745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5DB99CF-468B-4A6F-93CC-CA43EE755CDA}" type="pres">
      <dgm:prSet presAssocID="{F7D0A7F9-D950-45D8-8BE0-567F0339E249}" presName="hierRoot1" presStyleCnt="0">
        <dgm:presLayoutVars>
          <dgm:hierBranch val="init"/>
        </dgm:presLayoutVars>
      </dgm:prSet>
      <dgm:spPr/>
    </dgm:pt>
    <dgm:pt modelId="{9106943C-C6E0-43EE-9819-74966518C115}" type="pres">
      <dgm:prSet presAssocID="{F7D0A7F9-D950-45D8-8BE0-567F0339E249}" presName="rootComposite1" presStyleCnt="0"/>
      <dgm:spPr/>
    </dgm:pt>
    <dgm:pt modelId="{F4694F3E-453E-49AB-9D28-0F613591B30C}" type="pres">
      <dgm:prSet presAssocID="{F7D0A7F9-D950-45D8-8BE0-567F0339E249}" presName="rootText1" presStyleLbl="node0" presStyleIdx="0" presStyleCnt="1" custScaleX="219208" custLinFactNeighborX="932" custLinFactNeighborY="-55275">
        <dgm:presLayoutVars>
          <dgm:chPref val="3"/>
        </dgm:presLayoutVars>
      </dgm:prSet>
      <dgm:spPr/>
    </dgm:pt>
    <dgm:pt modelId="{45F630A1-D6B7-4713-A849-B34BDFAE922A}" type="pres">
      <dgm:prSet presAssocID="{F7D0A7F9-D950-45D8-8BE0-567F0339E249}" presName="rootConnector1" presStyleLbl="node1" presStyleIdx="0" presStyleCnt="0"/>
      <dgm:spPr/>
    </dgm:pt>
    <dgm:pt modelId="{28D8EDB5-6F6F-4CB8-A13D-A7FB46398F03}" type="pres">
      <dgm:prSet presAssocID="{F7D0A7F9-D950-45D8-8BE0-567F0339E249}" presName="hierChild2" presStyleCnt="0"/>
      <dgm:spPr/>
    </dgm:pt>
    <dgm:pt modelId="{7BB343FB-E01E-4B3A-8388-C87318F5F890}" type="pres">
      <dgm:prSet presAssocID="{395FE01E-954F-4D64-B33D-AF9B5F6DF545}" presName="Name37" presStyleLbl="parChTrans1D2" presStyleIdx="0" presStyleCnt="4"/>
      <dgm:spPr/>
    </dgm:pt>
    <dgm:pt modelId="{01AD669A-475E-4A4B-B05F-C1959B2D9E0E}" type="pres">
      <dgm:prSet presAssocID="{F9F5EDBF-2150-41C0-B5AD-AAD4B3D6B62F}" presName="hierRoot2" presStyleCnt="0">
        <dgm:presLayoutVars>
          <dgm:hierBranch val="init"/>
        </dgm:presLayoutVars>
      </dgm:prSet>
      <dgm:spPr/>
    </dgm:pt>
    <dgm:pt modelId="{2824E2DA-B2EE-4C84-AFF8-75F0EF285C3F}" type="pres">
      <dgm:prSet presAssocID="{F9F5EDBF-2150-41C0-B5AD-AAD4B3D6B62F}" presName="rootComposite" presStyleCnt="0"/>
      <dgm:spPr/>
    </dgm:pt>
    <dgm:pt modelId="{14DE9D24-954F-4FFA-A99E-6A5F80E1E0AD}" type="pres">
      <dgm:prSet presAssocID="{F9F5EDBF-2150-41C0-B5AD-AAD4B3D6B62F}" presName="rootText" presStyleLbl="node2" presStyleIdx="0" presStyleCnt="4" custScaleX="118941" custScaleY="318637" custLinFactNeighborX="563" custLinFactNeighborY="-50688">
        <dgm:presLayoutVars>
          <dgm:chPref val="3"/>
        </dgm:presLayoutVars>
      </dgm:prSet>
      <dgm:spPr/>
    </dgm:pt>
    <dgm:pt modelId="{458CB52B-C48C-44E2-9FE4-D3AFBB8594A0}" type="pres">
      <dgm:prSet presAssocID="{F9F5EDBF-2150-41C0-B5AD-AAD4B3D6B62F}" presName="rootConnector" presStyleLbl="node2" presStyleIdx="0" presStyleCnt="4"/>
      <dgm:spPr/>
    </dgm:pt>
    <dgm:pt modelId="{D5146DFF-6C75-4F75-B6FB-AA3AE9D4FA84}" type="pres">
      <dgm:prSet presAssocID="{F9F5EDBF-2150-41C0-B5AD-AAD4B3D6B62F}" presName="hierChild4" presStyleCnt="0"/>
      <dgm:spPr/>
    </dgm:pt>
    <dgm:pt modelId="{57293C86-75A5-4B76-8BBA-539971475B3C}" type="pres">
      <dgm:prSet presAssocID="{F9F5EDBF-2150-41C0-B5AD-AAD4B3D6B62F}" presName="hierChild5" presStyleCnt="0"/>
      <dgm:spPr/>
    </dgm:pt>
    <dgm:pt modelId="{0A058B71-EF7D-4A6D-B8A9-932953763AF0}" type="pres">
      <dgm:prSet presAssocID="{EC6EABFC-CB87-4D86-9083-79DD19D84C3E}" presName="Name37" presStyleLbl="parChTrans1D2" presStyleIdx="1" presStyleCnt="4"/>
      <dgm:spPr/>
    </dgm:pt>
    <dgm:pt modelId="{B5F1C37D-FEA7-402B-8AD0-9C39FBD06138}" type="pres">
      <dgm:prSet presAssocID="{F52F2A02-068E-45C7-B930-5FA666E77B0B}" presName="hierRoot2" presStyleCnt="0">
        <dgm:presLayoutVars>
          <dgm:hierBranch val="init"/>
        </dgm:presLayoutVars>
      </dgm:prSet>
      <dgm:spPr/>
    </dgm:pt>
    <dgm:pt modelId="{6B355BA1-9EEC-4F79-99E3-12DD7DD70410}" type="pres">
      <dgm:prSet presAssocID="{F52F2A02-068E-45C7-B930-5FA666E77B0B}" presName="rootComposite" presStyleCnt="0"/>
      <dgm:spPr/>
    </dgm:pt>
    <dgm:pt modelId="{EDA6C71F-7E10-483D-AF36-702D0E1EFBEC}" type="pres">
      <dgm:prSet presAssocID="{F52F2A02-068E-45C7-B930-5FA666E77B0B}" presName="rootText" presStyleLbl="node2" presStyleIdx="1" presStyleCnt="4" custScaleX="109077" custScaleY="324930" custLinFactNeighborX="0" custLinFactNeighborY="895">
        <dgm:presLayoutVars>
          <dgm:chPref val="3"/>
        </dgm:presLayoutVars>
      </dgm:prSet>
      <dgm:spPr/>
    </dgm:pt>
    <dgm:pt modelId="{1C29E6AD-9B5B-46B5-B341-82B064284334}" type="pres">
      <dgm:prSet presAssocID="{F52F2A02-068E-45C7-B930-5FA666E77B0B}" presName="rootConnector" presStyleLbl="node2" presStyleIdx="1" presStyleCnt="4"/>
      <dgm:spPr/>
    </dgm:pt>
    <dgm:pt modelId="{DCA5EE91-1324-43D7-B5C0-D6E841286720}" type="pres">
      <dgm:prSet presAssocID="{F52F2A02-068E-45C7-B930-5FA666E77B0B}" presName="hierChild4" presStyleCnt="0"/>
      <dgm:spPr/>
    </dgm:pt>
    <dgm:pt modelId="{1470888E-C31E-4E54-88FB-BF418162EDAC}" type="pres">
      <dgm:prSet presAssocID="{F52F2A02-068E-45C7-B930-5FA666E77B0B}" presName="hierChild5" presStyleCnt="0"/>
      <dgm:spPr/>
    </dgm:pt>
    <dgm:pt modelId="{15000B12-3039-40B4-84A0-56FD11C3D98D}" type="pres">
      <dgm:prSet presAssocID="{5DB3C8DA-FA97-4E0E-B1D3-C7E106290A54}" presName="Name37" presStyleLbl="parChTrans1D2" presStyleIdx="2" presStyleCnt="4"/>
      <dgm:spPr/>
    </dgm:pt>
    <dgm:pt modelId="{8ED5FA34-3D1E-42C2-8976-0DA5637EC0B2}" type="pres">
      <dgm:prSet presAssocID="{E3B426C0-A466-4C54-8299-FA195487CE6A}" presName="hierRoot2" presStyleCnt="0">
        <dgm:presLayoutVars>
          <dgm:hierBranch val="init"/>
        </dgm:presLayoutVars>
      </dgm:prSet>
      <dgm:spPr/>
    </dgm:pt>
    <dgm:pt modelId="{68A2FA2C-7939-474B-96C7-67F52619C078}" type="pres">
      <dgm:prSet presAssocID="{E3B426C0-A466-4C54-8299-FA195487CE6A}" presName="rootComposite" presStyleCnt="0"/>
      <dgm:spPr/>
    </dgm:pt>
    <dgm:pt modelId="{89A91D08-9976-4CD5-802D-E90E52DFEA83}" type="pres">
      <dgm:prSet presAssocID="{E3B426C0-A466-4C54-8299-FA195487CE6A}" presName="rootText" presStyleLbl="node2" presStyleIdx="2" presStyleCnt="4" custScaleY="321778">
        <dgm:presLayoutVars>
          <dgm:chPref val="3"/>
        </dgm:presLayoutVars>
      </dgm:prSet>
      <dgm:spPr/>
    </dgm:pt>
    <dgm:pt modelId="{33D7B81C-42AA-4EB6-9672-003F2023B358}" type="pres">
      <dgm:prSet presAssocID="{E3B426C0-A466-4C54-8299-FA195487CE6A}" presName="rootConnector" presStyleLbl="node2" presStyleIdx="2" presStyleCnt="4"/>
      <dgm:spPr/>
    </dgm:pt>
    <dgm:pt modelId="{7876D81B-77D4-4FCF-95E8-57F79F509651}" type="pres">
      <dgm:prSet presAssocID="{E3B426C0-A466-4C54-8299-FA195487CE6A}" presName="hierChild4" presStyleCnt="0"/>
      <dgm:spPr/>
    </dgm:pt>
    <dgm:pt modelId="{58384FD1-68A2-4A5F-97C4-1B1EBCC56F2D}" type="pres">
      <dgm:prSet presAssocID="{E3B426C0-A466-4C54-8299-FA195487CE6A}" presName="hierChild5" presStyleCnt="0"/>
      <dgm:spPr/>
    </dgm:pt>
    <dgm:pt modelId="{A0A3D6F6-7918-476C-8F0F-A0AC3624AF94}" type="pres">
      <dgm:prSet presAssocID="{2996729B-EC58-4ED2-8EDF-947CAE702439}" presName="Name37" presStyleLbl="parChTrans1D2" presStyleIdx="3" presStyleCnt="4"/>
      <dgm:spPr/>
    </dgm:pt>
    <dgm:pt modelId="{9B107442-8A63-48C7-A9E8-B75A8BF781EA}" type="pres">
      <dgm:prSet presAssocID="{FD25F674-A731-4495-86BF-F3C11E4D78FD}" presName="hierRoot2" presStyleCnt="0">
        <dgm:presLayoutVars>
          <dgm:hierBranch val="init"/>
        </dgm:presLayoutVars>
      </dgm:prSet>
      <dgm:spPr/>
    </dgm:pt>
    <dgm:pt modelId="{D5370A3E-F35C-476F-A861-16501A8BCD2A}" type="pres">
      <dgm:prSet presAssocID="{FD25F674-A731-4495-86BF-F3C11E4D78FD}" presName="rootComposite" presStyleCnt="0"/>
      <dgm:spPr/>
    </dgm:pt>
    <dgm:pt modelId="{AAB3F3BE-9098-4E9A-B596-FD106EC94094}" type="pres">
      <dgm:prSet presAssocID="{FD25F674-A731-4495-86BF-F3C11E4D78FD}" presName="rootText" presStyleLbl="node2" presStyleIdx="3" presStyleCnt="4" custScaleX="136023" custScaleY="307237" custLinFactNeighborX="-12496" custLinFactNeighborY="-48435">
        <dgm:presLayoutVars>
          <dgm:chPref val="3"/>
        </dgm:presLayoutVars>
      </dgm:prSet>
      <dgm:spPr/>
    </dgm:pt>
    <dgm:pt modelId="{E03820CB-FDD3-4B44-A78A-ADBE5C2A0100}" type="pres">
      <dgm:prSet presAssocID="{FD25F674-A731-4495-86BF-F3C11E4D78FD}" presName="rootConnector" presStyleLbl="node2" presStyleIdx="3" presStyleCnt="4"/>
      <dgm:spPr/>
    </dgm:pt>
    <dgm:pt modelId="{F27CE494-FA72-463F-8BE5-ED1814F0D922}" type="pres">
      <dgm:prSet presAssocID="{FD25F674-A731-4495-86BF-F3C11E4D78FD}" presName="hierChild4" presStyleCnt="0"/>
      <dgm:spPr/>
    </dgm:pt>
    <dgm:pt modelId="{B476882D-8F50-429A-82FA-6BC394CEFEBB}" type="pres">
      <dgm:prSet presAssocID="{FD25F674-A731-4495-86BF-F3C11E4D78FD}" presName="hierChild5" presStyleCnt="0"/>
      <dgm:spPr/>
    </dgm:pt>
    <dgm:pt modelId="{28D824A1-E370-4AF3-BD4F-335C9B7274F3}" type="pres">
      <dgm:prSet presAssocID="{F7D0A7F9-D950-45D8-8BE0-567F0339E249}" presName="hierChild3" presStyleCnt="0"/>
      <dgm:spPr/>
    </dgm:pt>
  </dgm:ptLst>
  <dgm:cxnLst>
    <dgm:cxn modelId="{B0549307-C5E0-4C2F-AF0C-9783837F602B}" srcId="{F7D0A7F9-D950-45D8-8BE0-567F0339E249}" destId="{E3B426C0-A466-4C54-8299-FA195487CE6A}" srcOrd="2" destOrd="0" parTransId="{5DB3C8DA-FA97-4E0E-B1D3-C7E106290A54}" sibTransId="{AE35D1CA-45FF-487E-B42C-AA74F2C0F1A3}"/>
    <dgm:cxn modelId="{E273771B-D86E-492B-BBAE-4FE10DFB4408}" type="presOf" srcId="{F9F5EDBF-2150-41C0-B5AD-AAD4B3D6B62F}" destId="{14DE9D24-954F-4FFA-A99E-6A5F80E1E0AD}" srcOrd="0" destOrd="0" presId="urn:microsoft.com/office/officeart/2005/8/layout/orgChart1"/>
    <dgm:cxn modelId="{2CE80D3A-AEE0-4FCA-B158-E6E9F6623992}" srcId="{F7D0A7F9-D950-45D8-8BE0-567F0339E249}" destId="{FD25F674-A731-4495-86BF-F3C11E4D78FD}" srcOrd="3" destOrd="0" parTransId="{2996729B-EC58-4ED2-8EDF-947CAE702439}" sibTransId="{8350A1F7-8BA1-4214-AA6E-1BE91B0731FD}"/>
    <dgm:cxn modelId="{B911786A-A325-4F62-98E7-73F04D8122C5}" type="presOf" srcId="{F52F2A02-068E-45C7-B930-5FA666E77B0B}" destId="{EDA6C71F-7E10-483D-AF36-702D0E1EFBEC}" srcOrd="0" destOrd="0" presId="urn:microsoft.com/office/officeart/2005/8/layout/orgChart1"/>
    <dgm:cxn modelId="{99D76F6D-4F82-47EC-B0BE-EEF35A440991}" type="presOf" srcId="{EC6EABFC-CB87-4D86-9083-79DD19D84C3E}" destId="{0A058B71-EF7D-4A6D-B8A9-932953763AF0}" srcOrd="0" destOrd="0" presId="urn:microsoft.com/office/officeart/2005/8/layout/orgChart1"/>
    <dgm:cxn modelId="{1A243E4E-337E-43DB-B1DF-56A573FFA76E}" type="presOf" srcId="{E3B426C0-A466-4C54-8299-FA195487CE6A}" destId="{33D7B81C-42AA-4EB6-9672-003F2023B358}" srcOrd="1" destOrd="0" presId="urn:microsoft.com/office/officeart/2005/8/layout/orgChart1"/>
    <dgm:cxn modelId="{41997E57-65C9-4C0E-8F0B-C7A99965E606}" srcId="{E863BA86-CA16-4003-B093-F6DD5AB07452}" destId="{F7D0A7F9-D950-45D8-8BE0-567F0339E249}" srcOrd="0" destOrd="0" parTransId="{411B0475-9FFF-4799-BE9C-C213D8EF057C}" sibTransId="{614FE491-C997-4A4E-90FF-B0164DEC5CF2}"/>
    <dgm:cxn modelId="{8D66CB8E-3D83-48CF-820F-B540C05758D0}" type="presOf" srcId="{F7D0A7F9-D950-45D8-8BE0-567F0339E249}" destId="{F4694F3E-453E-49AB-9D28-0F613591B30C}" srcOrd="0" destOrd="0" presId="urn:microsoft.com/office/officeart/2005/8/layout/orgChart1"/>
    <dgm:cxn modelId="{107642A1-C46D-4C40-AB77-77E005771280}" type="presOf" srcId="{395FE01E-954F-4D64-B33D-AF9B5F6DF545}" destId="{7BB343FB-E01E-4B3A-8388-C87318F5F890}" srcOrd="0" destOrd="0" presId="urn:microsoft.com/office/officeart/2005/8/layout/orgChart1"/>
    <dgm:cxn modelId="{331E41AB-3B40-4B1E-8B5B-DC7667AE34F5}" type="presOf" srcId="{E863BA86-CA16-4003-B093-F6DD5AB07452}" destId="{3F464B49-3651-4DD7-9B42-56529758CD96}" srcOrd="0" destOrd="0" presId="urn:microsoft.com/office/officeart/2005/8/layout/orgChart1"/>
    <dgm:cxn modelId="{5F0F77AC-C686-4F0E-8BF1-D69DC0CACCA8}" type="presOf" srcId="{F9F5EDBF-2150-41C0-B5AD-AAD4B3D6B62F}" destId="{458CB52B-C48C-44E2-9FE4-D3AFBB8594A0}" srcOrd="1" destOrd="0" presId="urn:microsoft.com/office/officeart/2005/8/layout/orgChart1"/>
    <dgm:cxn modelId="{623F9FB3-BDA4-4B77-968C-1C333C0B6F72}" type="presOf" srcId="{E3B426C0-A466-4C54-8299-FA195487CE6A}" destId="{89A91D08-9976-4CD5-802D-E90E52DFEA83}" srcOrd="0" destOrd="0" presId="urn:microsoft.com/office/officeart/2005/8/layout/orgChart1"/>
    <dgm:cxn modelId="{63F38AB9-1523-43B7-B5F1-EE6C413B1555}" srcId="{F7D0A7F9-D950-45D8-8BE0-567F0339E249}" destId="{F9F5EDBF-2150-41C0-B5AD-AAD4B3D6B62F}" srcOrd="0" destOrd="0" parTransId="{395FE01E-954F-4D64-B33D-AF9B5F6DF545}" sibTransId="{0AA682D9-4644-466A-8769-B97061C12393}"/>
    <dgm:cxn modelId="{D82772BE-3596-4A27-8BCC-FFA6DD0A024F}" type="presOf" srcId="{F7D0A7F9-D950-45D8-8BE0-567F0339E249}" destId="{45F630A1-D6B7-4713-A849-B34BDFAE922A}" srcOrd="1" destOrd="0" presId="urn:microsoft.com/office/officeart/2005/8/layout/orgChart1"/>
    <dgm:cxn modelId="{56BB09DA-F8F2-416D-B143-E76E49DC2928}" type="presOf" srcId="{5DB3C8DA-FA97-4E0E-B1D3-C7E106290A54}" destId="{15000B12-3039-40B4-84A0-56FD11C3D98D}" srcOrd="0" destOrd="0" presId="urn:microsoft.com/office/officeart/2005/8/layout/orgChart1"/>
    <dgm:cxn modelId="{BA58AFDD-D41E-4C99-B724-440363633C35}" type="presOf" srcId="{F52F2A02-068E-45C7-B930-5FA666E77B0B}" destId="{1C29E6AD-9B5B-46B5-B341-82B064284334}" srcOrd="1" destOrd="0" presId="urn:microsoft.com/office/officeart/2005/8/layout/orgChart1"/>
    <dgm:cxn modelId="{4A35E3DE-4DFF-45A9-B3E5-BD0B6F8D1EC1}" type="presOf" srcId="{FD25F674-A731-4495-86BF-F3C11E4D78FD}" destId="{E03820CB-FDD3-4B44-A78A-ADBE5C2A0100}" srcOrd="1" destOrd="0" presId="urn:microsoft.com/office/officeart/2005/8/layout/orgChart1"/>
    <dgm:cxn modelId="{DEE233F8-23DD-4917-BEDE-D5809CBD6BB3}" type="presOf" srcId="{2996729B-EC58-4ED2-8EDF-947CAE702439}" destId="{A0A3D6F6-7918-476C-8F0F-A0AC3624AF94}" srcOrd="0" destOrd="0" presId="urn:microsoft.com/office/officeart/2005/8/layout/orgChart1"/>
    <dgm:cxn modelId="{7BEFD7FC-DADF-4364-8AD5-DD3D3D6A7687}" type="presOf" srcId="{FD25F674-A731-4495-86BF-F3C11E4D78FD}" destId="{AAB3F3BE-9098-4E9A-B596-FD106EC94094}" srcOrd="0" destOrd="0" presId="urn:microsoft.com/office/officeart/2005/8/layout/orgChart1"/>
    <dgm:cxn modelId="{5D0B8FFF-7D64-49D0-8DB5-7732DCE40CCE}" srcId="{F7D0A7F9-D950-45D8-8BE0-567F0339E249}" destId="{F52F2A02-068E-45C7-B930-5FA666E77B0B}" srcOrd="1" destOrd="0" parTransId="{EC6EABFC-CB87-4D86-9083-79DD19D84C3E}" sibTransId="{D7950558-4C2D-43A6-84EC-D3CAD5D6666D}"/>
    <dgm:cxn modelId="{CB423F27-49BC-4A9F-8828-46A304BA997C}" type="presParOf" srcId="{3F464B49-3651-4DD7-9B42-56529758CD96}" destId="{25DB99CF-468B-4A6F-93CC-CA43EE755CDA}" srcOrd="0" destOrd="0" presId="urn:microsoft.com/office/officeart/2005/8/layout/orgChart1"/>
    <dgm:cxn modelId="{D8744CB5-2CF2-4E8E-827E-628A7C6520D7}" type="presParOf" srcId="{25DB99CF-468B-4A6F-93CC-CA43EE755CDA}" destId="{9106943C-C6E0-43EE-9819-74966518C115}" srcOrd="0" destOrd="0" presId="urn:microsoft.com/office/officeart/2005/8/layout/orgChart1"/>
    <dgm:cxn modelId="{E2BEA5A6-0710-4103-8C19-2EB59EB4C707}" type="presParOf" srcId="{9106943C-C6E0-43EE-9819-74966518C115}" destId="{F4694F3E-453E-49AB-9D28-0F613591B30C}" srcOrd="0" destOrd="0" presId="urn:microsoft.com/office/officeart/2005/8/layout/orgChart1"/>
    <dgm:cxn modelId="{855493A8-5088-486A-89A1-B0ECE2D31630}" type="presParOf" srcId="{9106943C-C6E0-43EE-9819-74966518C115}" destId="{45F630A1-D6B7-4713-A849-B34BDFAE922A}" srcOrd="1" destOrd="0" presId="urn:microsoft.com/office/officeart/2005/8/layout/orgChart1"/>
    <dgm:cxn modelId="{9B00092D-D3D4-4CA3-9B40-81E8FDDC7874}" type="presParOf" srcId="{25DB99CF-468B-4A6F-93CC-CA43EE755CDA}" destId="{28D8EDB5-6F6F-4CB8-A13D-A7FB46398F03}" srcOrd="1" destOrd="0" presId="urn:microsoft.com/office/officeart/2005/8/layout/orgChart1"/>
    <dgm:cxn modelId="{A7704F83-CE73-4B17-8B23-54B68FD95148}" type="presParOf" srcId="{28D8EDB5-6F6F-4CB8-A13D-A7FB46398F03}" destId="{7BB343FB-E01E-4B3A-8388-C87318F5F890}" srcOrd="0" destOrd="0" presId="urn:microsoft.com/office/officeart/2005/8/layout/orgChart1"/>
    <dgm:cxn modelId="{74171785-5C0F-44CA-AA42-C1F0251466B3}" type="presParOf" srcId="{28D8EDB5-6F6F-4CB8-A13D-A7FB46398F03}" destId="{01AD669A-475E-4A4B-B05F-C1959B2D9E0E}" srcOrd="1" destOrd="0" presId="urn:microsoft.com/office/officeart/2005/8/layout/orgChart1"/>
    <dgm:cxn modelId="{39E23D55-F81D-4318-934E-D85F8549987A}" type="presParOf" srcId="{01AD669A-475E-4A4B-B05F-C1959B2D9E0E}" destId="{2824E2DA-B2EE-4C84-AFF8-75F0EF285C3F}" srcOrd="0" destOrd="0" presId="urn:microsoft.com/office/officeart/2005/8/layout/orgChart1"/>
    <dgm:cxn modelId="{75AC2BD8-6B12-4FFE-990E-2C72C183457D}" type="presParOf" srcId="{2824E2DA-B2EE-4C84-AFF8-75F0EF285C3F}" destId="{14DE9D24-954F-4FFA-A99E-6A5F80E1E0AD}" srcOrd="0" destOrd="0" presId="urn:microsoft.com/office/officeart/2005/8/layout/orgChart1"/>
    <dgm:cxn modelId="{DDC28A15-891A-4652-B177-C7FDA0A86963}" type="presParOf" srcId="{2824E2DA-B2EE-4C84-AFF8-75F0EF285C3F}" destId="{458CB52B-C48C-44E2-9FE4-D3AFBB8594A0}" srcOrd="1" destOrd="0" presId="urn:microsoft.com/office/officeart/2005/8/layout/orgChart1"/>
    <dgm:cxn modelId="{05FB87B6-5FF5-4EB5-8689-82249116C333}" type="presParOf" srcId="{01AD669A-475E-4A4B-B05F-C1959B2D9E0E}" destId="{D5146DFF-6C75-4F75-B6FB-AA3AE9D4FA84}" srcOrd="1" destOrd="0" presId="urn:microsoft.com/office/officeart/2005/8/layout/orgChart1"/>
    <dgm:cxn modelId="{67C5B7FB-7A38-4993-86DF-2006A08514C1}" type="presParOf" srcId="{01AD669A-475E-4A4B-B05F-C1959B2D9E0E}" destId="{57293C86-75A5-4B76-8BBA-539971475B3C}" srcOrd="2" destOrd="0" presId="urn:microsoft.com/office/officeart/2005/8/layout/orgChart1"/>
    <dgm:cxn modelId="{5AAB15C2-E72E-4A0C-AA7B-FDF36F1A5857}" type="presParOf" srcId="{28D8EDB5-6F6F-4CB8-A13D-A7FB46398F03}" destId="{0A058B71-EF7D-4A6D-B8A9-932953763AF0}" srcOrd="2" destOrd="0" presId="urn:microsoft.com/office/officeart/2005/8/layout/orgChart1"/>
    <dgm:cxn modelId="{E1F50E9F-FE8A-451F-A648-EAF9B5E624FC}" type="presParOf" srcId="{28D8EDB5-6F6F-4CB8-A13D-A7FB46398F03}" destId="{B5F1C37D-FEA7-402B-8AD0-9C39FBD06138}" srcOrd="3" destOrd="0" presId="urn:microsoft.com/office/officeart/2005/8/layout/orgChart1"/>
    <dgm:cxn modelId="{78C50A64-B1A9-49E2-B6A1-3973815CA710}" type="presParOf" srcId="{B5F1C37D-FEA7-402B-8AD0-9C39FBD06138}" destId="{6B355BA1-9EEC-4F79-99E3-12DD7DD70410}" srcOrd="0" destOrd="0" presId="urn:microsoft.com/office/officeart/2005/8/layout/orgChart1"/>
    <dgm:cxn modelId="{B133896D-154C-4E71-8347-F39B7AF3F44D}" type="presParOf" srcId="{6B355BA1-9EEC-4F79-99E3-12DD7DD70410}" destId="{EDA6C71F-7E10-483D-AF36-702D0E1EFBEC}" srcOrd="0" destOrd="0" presId="urn:microsoft.com/office/officeart/2005/8/layout/orgChart1"/>
    <dgm:cxn modelId="{124363D9-AD81-4BA5-8097-9033240E10AB}" type="presParOf" srcId="{6B355BA1-9EEC-4F79-99E3-12DD7DD70410}" destId="{1C29E6AD-9B5B-46B5-B341-82B064284334}" srcOrd="1" destOrd="0" presId="urn:microsoft.com/office/officeart/2005/8/layout/orgChart1"/>
    <dgm:cxn modelId="{F7FA0200-2A95-42A3-A4B0-A15CB6233A5A}" type="presParOf" srcId="{B5F1C37D-FEA7-402B-8AD0-9C39FBD06138}" destId="{DCA5EE91-1324-43D7-B5C0-D6E841286720}" srcOrd="1" destOrd="0" presId="urn:microsoft.com/office/officeart/2005/8/layout/orgChart1"/>
    <dgm:cxn modelId="{66322789-4627-4CB0-9B20-65EA0E81B36C}" type="presParOf" srcId="{B5F1C37D-FEA7-402B-8AD0-9C39FBD06138}" destId="{1470888E-C31E-4E54-88FB-BF418162EDAC}" srcOrd="2" destOrd="0" presId="urn:microsoft.com/office/officeart/2005/8/layout/orgChart1"/>
    <dgm:cxn modelId="{B6695054-1501-4A8F-97EC-84C52B621730}" type="presParOf" srcId="{28D8EDB5-6F6F-4CB8-A13D-A7FB46398F03}" destId="{15000B12-3039-40B4-84A0-56FD11C3D98D}" srcOrd="4" destOrd="0" presId="urn:microsoft.com/office/officeart/2005/8/layout/orgChart1"/>
    <dgm:cxn modelId="{FE559608-9BFC-48F7-B45D-C3D3A38E1075}" type="presParOf" srcId="{28D8EDB5-6F6F-4CB8-A13D-A7FB46398F03}" destId="{8ED5FA34-3D1E-42C2-8976-0DA5637EC0B2}" srcOrd="5" destOrd="0" presId="urn:microsoft.com/office/officeart/2005/8/layout/orgChart1"/>
    <dgm:cxn modelId="{EB76E53E-4A43-41FC-A872-59D8252FDCE1}" type="presParOf" srcId="{8ED5FA34-3D1E-42C2-8976-0DA5637EC0B2}" destId="{68A2FA2C-7939-474B-96C7-67F52619C078}" srcOrd="0" destOrd="0" presId="urn:microsoft.com/office/officeart/2005/8/layout/orgChart1"/>
    <dgm:cxn modelId="{3FABA918-C287-4A1F-BEBD-16E4D5D6E2CE}" type="presParOf" srcId="{68A2FA2C-7939-474B-96C7-67F52619C078}" destId="{89A91D08-9976-4CD5-802D-E90E52DFEA83}" srcOrd="0" destOrd="0" presId="urn:microsoft.com/office/officeart/2005/8/layout/orgChart1"/>
    <dgm:cxn modelId="{6EF0ACD4-42D9-4829-8551-ABB218CAAF7C}" type="presParOf" srcId="{68A2FA2C-7939-474B-96C7-67F52619C078}" destId="{33D7B81C-42AA-4EB6-9672-003F2023B358}" srcOrd="1" destOrd="0" presId="urn:microsoft.com/office/officeart/2005/8/layout/orgChart1"/>
    <dgm:cxn modelId="{0BE154C9-94A9-4733-ACCD-57A7C39B459F}" type="presParOf" srcId="{8ED5FA34-3D1E-42C2-8976-0DA5637EC0B2}" destId="{7876D81B-77D4-4FCF-95E8-57F79F509651}" srcOrd="1" destOrd="0" presId="urn:microsoft.com/office/officeart/2005/8/layout/orgChart1"/>
    <dgm:cxn modelId="{9C45CF7F-ADF6-4DCB-8908-F8D495FD1ACE}" type="presParOf" srcId="{8ED5FA34-3D1E-42C2-8976-0DA5637EC0B2}" destId="{58384FD1-68A2-4A5F-97C4-1B1EBCC56F2D}" srcOrd="2" destOrd="0" presId="urn:microsoft.com/office/officeart/2005/8/layout/orgChart1"/>
    <dgm:cxn modelId="{028F5D4A-7299-478E-ADDA-86E7F927147D}" type="presParOf" srcId="{28D8EDB5-6F6F-4CB8-A13D-A7FB46398F03}" destId="{A0A3D6F6-7918-476C-8F0F-A0AC3624AF94}" srcOrd="6" destOrd="0" presId="urn:microsoft.com/office/officeart/2005/8/layout/orgChart1"/>
    <dgm:cxn modelId="{D0449A1A-4618-42D2-A2A8-191796054B39}" type="presParOf" srcId="{28D8EDB5-6F6F-4CB8-A13D-A7FB46398F03}" destId="{9B107442-8A63-48C7-A9E8-B75A8BF781EA}" srcOrd="7" destOrd="0" presId="urn:microsoft.com/office/officeart/2005/8/layout/orgChart1"/>
    <dgm:cxn modelId="{9C74BF4D-9097-44B0-A873-5B384DD481DF}" type="presParOf" srcId="{9B107442-8A63-48C7-A9E8-B75A8BF781EA}" destId="{D5370A3E-F35C-476F-A861-16501A8BCD2A}" srcOrd="0" destOrd="0" presId="urn:microsoft.com/office/officeart/2005/8/layout/orgChart1"/>
    <dgm:cxn modelId="{1FEBC6FA-81A2-4126-B76F-5724581CBC5B}" type="presParOf" srcId="{D5370A3E-F35C-476F-A861-16501A8BCD2A}" destId="{AAB3F3BE-9098-4E9A-B596-FD106EC94094}" srcOrd="0" destOrd="0" presId="urn:microsoft.com/office/officeart/2005/8/layout/orgChart1"/>
    <dgm:cxn modelId="{829BE897-FC3C-439E-BA2F-FD638B05E0F2}" type="presParOf" srcId="{D5370A3E-F35C-476F-A861-16501A8BCD2A}" destId="{E03820CB-FDD3-4B44-A78A-ADBE5C2A0100}" srcOrd="1" destOrd="0" presId="urn:microsoft.com/office/officeart/2005/8/layout/orgChart1"/>
    <dgm:cxn modelId="{87CB1B55-D8AF-4889-AB34-787F31C29B2A}" type="presParOf" srcId="{9B107442-8A63-48C7-A9E8-B75A8BF781EA}" destId="{F27CE494-FA72-463F-8BE5-ED1814F0D922}" srcOrd="1" destOrd="0" presId="urn:microsoft.com/office/officeart/2005/8/layout/orgChart1"/>
    <dgm:cxn modelId="{5C47A49D-E63B-4140-B48F-878E3D42F8F2}" type="presParOf" srcId="{9B107442-8A63-48C7-A9E8-B75A8BF781EA}" destId="{B476882D-8F50-429A-82FA-6BC394CEFEBB}" srcOrd="2" destOrd="0" presId="urn:microsoft.com/office/officeart/2005/8/layout/orgChart1"/>
    <dgm:cxn modelId="{B38FC8BA-0261-4214-8FAE-329D61BEC6BE}" type="presParOf" srcId="{25DB99CF-468B-4A6F-93CC-CA43EE755CDA}" destId="{28D824A1-E370-4AF3-BD4F-335C9B727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B29A36-6D37-4073-A890-1A93C95D773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844978-A0B1-47CF-B6BE-4A94D6B6EA34}">
      <dgm:prSet phldrT="[Текст]" phldr="0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Социальные (внешние) факторы</a:t>
          </a:r>
          <a:r>
            <a:rPr lang="ru-RU" sz="3900" dirty="0">
              <a:solidFill>
                <a:schemeClr val="tx1"/>
              </a:solidFill>
            </a:rPr>
            <a:t>:</a:t>
          </a:r>
        </a:p>
      </dgm:t>
    </dgm:pt>
    <dgm:pt modelId="{73C67540-A500-43B3-8E69-EF619F5AF21D}" type="parTrans" cxnId="{554681D1-DE3E-4BE1-B362-19AD887AF707}">
      <dgm:prSet/>
      <dgm:spPr/>
      <dgm:t>
        <a:bodyPr/>
        <a:lstStyle/>
        <a:p>
          <a:endParaRPr lang="ru-RU"/>
        </a:p>
      </dgm:t>
    </dgm:pt>
    <dgm:pt modelId="{9D4B36F5-F0B6-4CA3-80C2-9818F7B2D22C}" type="sibTrans" cxnId="{554681D1-DE3E-4BE1-B362-19AD887AF707}">
      <dgm:prSet/>
      <dgm:spPr/>
      <dgm:t>
        <a:bodyPr/>
        <a:lstStyle/>
        <a:p>
          <a:endParaRPr lang="ru-RU"/>
        </a:p>
      </dgm:t>
    </dgm:pt>
    <dgm:pt modelId="{54A1E3D4-84D2-4305-AECF-B97AFBDFBE61}">
      <dgm:prSet phldrT="[Текст]" phldr="0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Невостребованность речи</a:t>
          </a:r>
        </a:p>
        <a:p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С ребенком просто мало разговаривают, не задают вопросы, не читают книги.</a:t>
          </a:r>
        </a:p>
      </dgm:t>
    </dgm:pt>
    <dgm:pt modelId="{90ECB33C-0470-48D5-9CA1-B2520872A697}" type="parTrans" cxnId="{7E07BC39-28EA-4194-81A2-671D89F73276}">
      <dgm:prSet/>
      <dgm:spPr/>
      <dgm:t>
        <a:bodyPr/>
        <a:lstStyle/>
        <a:p>
          <a:endParaRPr lang="ru-RU"/>
        </a:p>
      </dgm:t>
    </dgm:pt>
    <dgm:pt modelId="{87A40844-B7E2-4AC7-9814-03068AADBFD1}" type="sibTrans" cxnId="{7E07BC39-28EA-4194-81A2-671D89F73276}">
      <dgm:prSet/>
      <dgm:spPr/>
      <dgm:t>
        <a:bodyPr/>
        <a:lstStyle/>
        <a:p>
          <a:endParaRPr lang="ru-RU"/>
        </a:p>
      </dgm:t>
    </dgm:pt>
    <dgm:pt modelId="{FAA11283-E52C-47E9-935E-383C0B049049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Гиперопека</a:t>
          </a:r>
          <a:r>
            <a:rPr lang="ru-RU" sz="2000" dirty="0"/>
            <a:t> </a:t>
          </a:r>
        </a:p>
        <a:p>
          <a:endParaRPr lang="ru-RU" sz="2000" dirty="0"/>
        </a:p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Когда у ребенка нет потребности говорить, его и так понимают с полувзгляда.</a:t>
          </a:r>
        </a:p>
      </dgm:t>
    </dgm:pt>
    <dgm:pt modelId="{C7F55F84-CBE0-4A66-8853-CA355098F370}" type="parTrans" cxnId="{18EF7B1A-91FB-4843-8693-738A6EA13209}">
      <dgm:prSet/>
      <dgm:spPr/>
      <dgm:t>
        <a:bodyPr/>
        <a:lstStyle/>
        <a:p>
          <a:endParaRPr lang="ru-RU"/>
        </a:p>
      </dgm:t>
    </dgm:pt>
    <dgm:pt modelId="{290BB20D-A25E-4AE3-864F-8E7EF46D4693}" type="sibTrans" cxnId="{18EF7B1A-91FB-4843-8693-738A6EA13209}">
      <dgm:prSet/>
      <dgm:spPr/>
      <dgm:t>
        <a:bodyPr/>
        <a:lstStyle/>
        <a:p>
          <a:endParaRPr lang="ru-RU"/>
        </a:p>
      </dgm:t>
    </dgm:pt>
    <dgm:pt modelId="{55B5D0DB-0F21-4296-84A1-42783B50432B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Речевая среда </a:t>
          </a:r>
        </a:p>
        <a:p>
          <a:endParaRPr lang="ru-RU" sz="2200" dirty="0"/>
        </a:p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Главный враг – молчаливое окружение и экраны (ТВ, планшеты). Речь развивается только в живом общении</a:t>
          </a:r>
        </a:p>
      </dgm:t>
    </dgm:pt>
    <dgm:pt modelId="{DEBBF902-31DA-4D28-B8E7-E8141BA39F8B}" type="parTrans" cxnId="{BCAE95D2-915C-41E8-B3AE-BBBE60417A56}">
      <dgm:prSet/>
      <dgm:spPr/>
      <dgm:t>
        <a:bodyPr/>
        <a:lstStyle/>
        <a:p>
          <a:endParaRPr lang="ru-RU"/>
        </a:p>
      </dgm:t>
    </dgm:pt>
    <dgm:pt modelId="{2D575542-50BB-4B49-9711-B78C424630A4}" type="sibTrans" cxnId="{BCAE95D2-915C-41E8-B3AE-BBBE60417A56}">
      <dgm:prSet/>
      <dgm:spPr/>
      <dgm:t>
        <a:bodyPr/>
        <a:lstStyle/>
        <a:p>
          <a:endParaRPr lang="ru-RU"/>
        </a:p>
      </dgm:t>
    </dgm:pt>
    <dgm:pt modelId="{039B09E5-32C6-49CE-9138-293D99FA527D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Стресс </a:t>
          </a:r>
        </a:p>
        <a:p>
          <a:endParaRPr lang="ru-RU" sz="1600" dirty="0"/>
        </a:p>
        <a:p>
          <a:endParaRPr lang="ru-RU" sz="1600" dirty="0"/>
        </a:p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Неблагополучная обстановка в семье.</a:t>
          </a:r>
        </a:p>
      </dgm:t>
    </dgm:pt>
    <dgm:pt modelId="{17540C4D-BC69-44D6-8DD9-2BDCAF484E01}" type="parTrans" cxnId="{67BD14A3-53A8-49B6-8C50-F0DB2AF5BDB0}">
      <dgm:prSet/>
      <dgm:spPr/>
      <dgm:t>
        <a:bodyPr/>
        <a:lstStyle/>
        <a:p>
          <a:endParaRPr lang="ru-RU"/>
        </a:p>
      </dgm:t>
    </dgm:pt>
    <dgm:pt modelId="{78D4B138-3EF8-4207-86B7-9B2AD10F6782}" type="sibTrans" cxnId="{67BD14A3-53A8-49B6-8C50-F0DB2AF5BDB0}">
      <dgm:prSet/>
      <dgm:spPr/>
      <dgm:t>
        <a:bodyPr/>
        <a:lstStyle/>
        <a:p>
          <a:endParaRPr lang="ru-RU"/>
        </a:p>
      </dgm:t>
    </dgm:pt>
    <dgm:pt modelId="{3CD47ACD-8E97-4F17-B96E-DA839C4EA89D}" type="pres">
      <dgm:prSet presAssocID="{E2B29A36-6D37-4073-A890-1A93C95D773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D2FF1DB-40F2-412D-B667-DCE5556524B1}" type="pres">
      <dgm:prSet presAssocID="{E8844978-A0B1-47CF-B6BE-4A94D6B6EA34}" presName="hierRoot1" presStyleCnt="0">
        <dgm:presLayoutVars>
          <dgm:hierBranch val="init"/>
        </dgm:presLayoutVars>
      </dgm:prSet>
      <dgm:spPr/>
    </dgm:pt>
    <dgm:pt modelId="{BE3581D2-C36B-46E0-A3DF-4AF9FBE5D82F}" type="pres">
      <dgm:prSet presAssocID="{E8844978-A0B1-47CF-B6BE-4A94D6B6EA34}" presName="rootComposite1" presStyleCnt="0"/>
      <dgm:spPr/>
    </dgm:pt>
    <dgm:pt modelId="{C6375C8E-01EC-43D1-966A-FA60AF53DBC1}" type="pres">
      <dgm:prSet presAssocID="{E8844978-A0B1-47CF-B6BE-4A94D6B6EA34}" presName="rootText1" presStyleLbl="node0" presStyleIdx="0" presStyleCnt="1" custScaleX="425095" custLinFactNeighborX="-5886" custLinFactNeighborY="-20522">
        <dgm:presLayoutVars>
          <dgm:chPref val="3"/>
        </dgm:presLayoutVars>
      </dgm:prSet>
      <dgm:spPr/>
    </dgm:pt>
    <dgm:pt modelId="{8C470047-5E2D-4075-BC73-618DB804EA25}" type="pres">
      <dgm:prSet presAssocID="{E8844978-A0B1-47CF-B6BE-4A94D6B6EA34}" presName="rootConnector1" presStyleLbl="node1" presStyleIdx="0" presStyleCnt="0"/>
      <dgm:spPr/>
    </dgm:pt>
    <dgm:pt modelId="{736A3C8B-FE90-41EE-8CDF-0FA4C8F51BB2}" type="pres">
      <dgm:prSet presAssocID="{E8844978-A0B1-47CF-B6BE-4A94D6B6EA34}" presName="hierChild2" presStyleCnt="0"/>
      <dgm:spPr/>
    </dgm:pt>
    <dgm:pt modelId="{81139ABB-CB88-413D-8C55-9A28B5744AB6}" type="pres">
      <dgm:prSet presAssocID="{DEBBF902-31DA-4D28-B8E7-E8141BA39F8B}" presName="Name37" presStyleLbl="parChTrans1D2" presStyleIdx="0" presStyleCnt="4"/>
      <dgm:spPr/>
    </dgm:pt>
    <dgm:pt modelId="{7F788508-AAC9-467E-9648-B740821CD7A9}" type="pres">
      <dgm:prSet presAssocID="{55B5D0DB-0F21-4296-84A1-42783B50432B}" presName="hierRoot2" presStyleCnt="0">
        <dgm:presLayoutVars>
          <dgm:hierBranch val="init"/>
        </dgm:presLayoutVars>
      </dgm:prSet>
      <dgm:spPr/>
    </dgm:pt>
    <dgm:pt modelId="{2D59FAF7-107E-4482-9A2A-85013B639897}" type="pres">
      <dgm:prSet presAssocID="{55B5D0DB-0F21-4296-84A1-42783B50432B}" presName="rootComposite" presStyleCnt="0"/>
      <dgm:spPr/>
    </dgm:pt>
    <dgm:pt modelId="{FBC145CC-B65E-45AD-80D2-5C9FA68A6355}" type="pres">
      <dgm:prSet presAssocID="{55B5D0DB-0F21-4296-84A1-42783B50432B}" presName="rootText" presStyleLbl="node2" presStyleIdx="0" presStyleCnt="4" custScaleX="125730" custScaleY="401053">
        <dgm:presLayoutVars>
          <dgm:chPref val="3"/>
        </dgm:presLayoutVars>
      </dgm:prSet>
      <dgm:spPr/>
    </dgm:pt>
    <dgm:pt modelId="{957A77AD-840C-4D55-8908-E26C5B955E3E}" type="pres">
      <dgm:prSet presAssocID="{55B5D0DB-0F21-4296-84A1-42783B50432B}" presName="rootConnector" presStyleLbl="node2" presStyleIdx="0" presStyleCnt="4"/>
      <dgm:spPr/>
    </dgm:pt>
    <dgm:pt modelId="{3C4491AD-39F8-4583-92B4-714FD0738754}" type="pres">
      <dgm:prSet presAssocID="{55B5D0DB-0F21-4296-84A1-42783B50432B}" presName="hierChild4" presStyleCnt="0"/>
      <dgm:spPr/>
    </dgm:pt>
    <dgm:pt modelId="{D7AFE7B1-9692-4F21-806E-F756368E281E}" type="pres">
      <dgm:prSet presAssocID="{55B5D0DB-0F21-4296-84A1-42783B50432B}" presName="hierChild5" presStyleCnt="0"/>
      <dgm:spPr/>
    </dgm:pt>
    <dgm:pt modelId="{6D8E2F89-51E8-41D5-BDD1-265497211E81}" type="pres">
      <dgm:prSet presAssocID="{C7F55F84-CBE0-4A66-8853-CA355098F370}" presName="Name37" presStyleLbl="parChTrans1D2" presStyleIdx="1" presStyleCnt="4"/>
      <dgm:spPr/>
    </dgm:pt>
    <dgm:pt modelId="{9A9E180C-10E0-4929-83D2-7E209E3022F9}" type="pres">
      <dgm:prSet presAssocID="{FAA11283-E52C-47E9-935E-383C0B049049}" presName="hierRoot2" presStyleCnt="0">
        <dgm:presLayoutVars>
          <dgm:hierBranch val="init"/>
        </dgm:presLayoutVars>
      </dgm:prSet>
      <dgm:spPr/>
    </dgm:pt>
    <dgm:pt modelId="{7BF3DA97-BDE3-4A23-96DF-505CA735D903}" type="pres">
      <dgm:prSet presAssocID="{FAA11283-E52C-47E9-935E-383C0B049049}" presName="rootComposite" presStyleCnt="0"/>
      <dgm:spPr/>
    </dgm:pt>
    <dgm:pt modelId="{A61DEE0A-3247-417B-9562-D0944CDA3764}" type="pres">
      <dgm:prSet presAssocID="{FAA11283-E52C-47E9-935E-383C0B049049}" presName="rootText" presStyleLbl="node2" presStyleIdx="1" presStyleCnt="4" custScaleY="389308">
        <dgm:presLayoutVars>
          <dgm:chPref val="3"/>
        </dgm:presLayoutVars>
      </dgm:prSet>
      <dgm:spPr/>
    </dgm:pt>
    <dgm:pt modelId="{2FE3EF62-D990-4741-AC73-238429B278CD}" type="pres">
      <dgm:prSet presAssocID="{FAA11283-E52C-47E9-935E-383C0B049049}" presName="rootConnector" presStyleLbl="node2" presStyleIdx="1" presStyleCnt="4"/>
      <dgm:spPr/>
    </dgm:pt>
    <dgm:pt modelId="{CDA68826-CF23-4634-AA32-4A7DF99D7593}" type="pres">
      <dgm:prSet presAssocID="{FAA11283-E52C-47E9-935E-383C0B049049}" presName="hierChild4" presStyleCnt="0"/>
      <dgm:spPr/>
    </dgm:pt>
    <dgm:pt modelId="{BA365623-7C4A-4BEA-8B0C-758A3ACDF77B}" type="pres">
      <dgm:prSet presAssocID="{FAA11283-E52C-47E9-935E-383C0B049049}" presName="hierChild5" presStyleCnt="0"/>
      <dgm:spPr/>
    </dgm:pt>
    <dgm:pt modelId="{9FF3E8AC-7FE0-418D-9EC0-6021E79B3BF4}" type="pres">
      <dgm:prSet presAssocID="{90ECB33C-0470-48D5-9CA1-B2520872A697}" presName="Name37" presStyleLbl="parChTrans1D2" presStyleIdx="2" presStyleCnt="4"/>
      <dgm:spPr/>
    </dgm:pt>
    <dgm:pt modelId="{4724D085-0401-474C-9725-C13328BDB758}" type="pres">
      <dgm:prSet presAssocID="{54A1E3D4-84D2-4305-AECF-B97AFBDFBE61}" presName="hierRoot2" presStyleCnt="0">
        <dgm:presLayoutVars>
          <dgm:hierBranch val="init"/>
        </dgm:presLayoutVars>
      </dgm:prSet>
      <dgm:spPr/>
    </dgm:pt>
    <dgm:pt modelId="{C8D885B1-0CAF-4272-A25B-B099763D380D}" type="pres">
      <dgm:prSet presAssocID="{54A1E3D4-84D2-4305-AECF-B97AFBDFBE61}" presName="rootComposite" presStyleCnt="0"/>
      <dgm:spPr/>
    </dgm:pt>
    <dgm:pt modelId="{5B81F922-21ED-4A83-A87A-D67C334BA434}" type="pres">
      <dgm:prSet presAssocID="{54A1E3D4-84D2-4305-AECF-B97AFBDFBE61}" presName="rootText" presStyleLbl="node2" presStyleIdx="2" presStyleCnt="4" custScaleX="140723" custScaleY="380927" custLinFactNeighborX="-1902" custLinFactNeighborY="5970">
        <dgm:presLayoutVars>
          <dgm:chPref val="3"/>
        </dgm:presLayoutVars>
      </dgm:prSet>
      <dgm:spPr/>
    </dgm:pt>
    <dgm:pt modelId="{4EBAE734-E8CA-4C62-AA8D-A95EFF579621}" type="pres">
      <dgm:prSet presAssocID="{54A1E3D4-84D2-4305-AECF-B97AFBDFBE61}" presName="rootConnector" presStyleLbl="node2" presStyleIdx="2" presStyleCnt="4"/>
      <dgm:spPr/>
    </dgm:pt>
    <dgm:pt modelId="{C885F966-25BA-41C1-9B16-2D8DBC94D446}" type="pres">
      <dgm:prSet presAssocID="{54A1E3D4-84D2-4305-AECF-B97AFBDFBE61}" presName="hierChild4" presStyleCnt="0"/>
      <dgm:spPr/>
    </dgm:pt>
    <dgm:pt modelId="{F0A88E17-01D3-4469-9F5F-112ED72C654D}" type="pres">
      <dgm:prSet presAssocID="{54A1E3D4-84D2-4305-AECF-B97AFBDFBE61}" presName="hierChild5" presStyleCnt="0"/>
      <dgm:spPr/>
    </dgm:pt>
    <dgm:pt modelId="{A4700210-5701-4425-A291-63531CFFCFC5}" type="pres">
      <dgm:prSet presAssocID="{17540C4D-BC69-44D6-8DD9-2BDCAF484E01}" presName="Name37" presStyleLbl="parChTrans1D2" presStyleIdx="3" presStyleCnt="4"/>
      <dgm:spPr/>
    </dgm:pt>
    <dgm:pt modelId="{7783A2A0-1D81-4C76-9004-79CE99BDADE5}" type="pres">
      <dgm:prSet presAssocID="{039B09E5-32C6-49CE-9138-293D99FA527D}" presName="hierRoot2" presStyleCnt="0">
        <dgm:presLayoutVars>
          <dgm:hierBranch val="init"/>
        </dgm:presLayoutVars>
      </dgm:prSet>
      <dgm:spPr/>
    </dgm:pt>
    <dgm:pt modelId="{DF83560F-777B-443A-B72B-1C8B2C66C824}" type="pres">
      <dgm:prSet presAssocID="{039B09E5-32C6-49CE-9138-293D99FA527D}" presName="rootComposite" presStyleCnt="0"/>
      <dgm:spPr/>
    </dgm:pt>
    <dgm:pt modelId="{F4C1CE25-6F02-47AA-87B7-88F1FA0911E0}" type="pres">
      <dgm:prSet presAssocID="{039B09E5-32C6-49CE-9138-293D99FA527D}" presName="rootText" presStyleLbl="node2" presStyleIdx="3" presStyleCnt="4" custScaleX="115824" custScaleY="370244">
        <dgm:presLayoutVars>
          <dgm:chPref val="3"/>
        </dgm:presLayoutVars>
      </dgm:prSet>
      <dgm:spPr/>
    </dgm:pt>
    <dgm:pt modelId="{892CD5E8-BB7E-4830-80DB-6B68F0D2E072}" type="pres">
      <dgm:prSet presAssocID="{039B09E5-32C6-49CE-9138-293D99FA527D}" presName="rootConnector" presStyleLbl="node2" presStyleIdx="3" presStyleCnt="4"/>
      <dgm:spPr/>
    </dgm:pt>
    <dgm:pt modelId="{4FA20229-75B4-4112-8762-36AED8F60FB2}" type="pres">
      <dgm:prSet presAssocID="{039B09E5-32C6-49CE-9138-293D99FA527D}" presName="hierChild4" presStyleCnt="0"/>
      <dgm:spPr/>
    </dgm:pt>
    <dgm:pt modelId="{2B297E08-4018-4FFB-9376-C556CDBBEB4E}" type="pres">
      <dgm:prSet presAssocID="{039B09E5-32C6-49CE-9138-293D99FA527D}" presName="hierChild5" presStyleCnt="0"/>
      <dgm:spPr/>
    </dgm:pt>
    <dgm:pt modelId="{93224201-3DA3-46C9-AA21-7936721E2918}" type="pres">
      <dgm:prSet presAssocID="{E8844978-A0B1-47CF-B6BE-4A94D6B6EA34}" presName="hierChild3" presStyleCnt="0"/>
      <dgm:spPr/>
    </dgm:pt>
  </dgm:ptLst>
  <dgm:cxnLst>
    <dgm:cxn modelId="{73ACAD10-19A4-482D-B661-24950DFE6EC3}" type="presOf" srcId="{90ECB33C-0470-48D5-9CA1-B2520872A697}" destId="{9FF3E8AC-7FE0-418D-9EC0-6021E79B3BF4}" srcOrd="0" destOrd="0" presId="urn:microsoft.com/office/officeart/2005/8/layout/orgChart1"/>
    <dgm:cxn modelId="{64BE1111-5CD8-4AC8-9F49-9CF0DC1CC140}" type="presOf" srcId="{55B5D0DB-0F21-4296-84A1-42783B50432B}" destId="{FBC145CC-B65E-45AD-80D2-5C9FA68A6355}" srcOrd="0" destOrd="0" presId="urn:microsoft.com/office/officeart/2005/8/layout/orgChart1"/>
    <dgm:cxn modelId="{8B55B619-4278-440C-8255-74BE58165660}" type="presOf" srcId="{54A1E3D4-84D2-4305-AECF-B97AFBDFBE61}" destId="{4EBAE734-E8CA-4C62-AA8D-A95EFF579621}" srcOrd="1" destOrd="0" presId="urn:microsoft.com/office/officeart/2005/8/layout/orgChart1"/>
    <dgm:cxn modelId="{18EF7B1A-91FB-4843-8693-738A6EA13209}" srcId="{E8844978-A0B1-47CF-B6BE-4A94D6B6EA34}" destId="{FAA11283-E52C-47E9-935E-383C0B049049}" srcOrd="1" destOrd="0" parTransId="{C7F55F84-CBE0-4A66-8853-CA355098F370}" sibTransId="{290BB20D-A25E-4AE3-864F-8E7EF46D4693}"/>
    <dgm:cxn modelId="{B4944934-A22C-44FF-A5BD-3383C2A7530D}" type="presOf" srcId="{DEBBF902-31DA-4D28-B8E7-E8141BA39F8B}" destId="{81139ABB-CB88-413D-8C55-9A28B5744AB6}" srcOrd="0" destOrd="0" presId="urn:microsoft.com/office/officeart/2005/8/layout/orgChart1"/>
    <dgm:cxn modelId="{7E07BC39-28EA-4194-81A2-671D89F73276}" srcId="{E8844978-A0B1-47CF-B6BE-4A94D6B6EA34}" destId="{54A1E3D4-84D2-4305-AECF-B97AFBDFBE61}" srcOrd="2" destOrd="0" parTransId="{90ECB33C-0470-48D5-9CA1-B2520872A697}" sibTransId="{87A40844-B7E2-4AC7-9814-03068AADBFD1}"/>
    <dgm:cxn modelId="{EED0F267-3281-4C4B-9610-FFF4DC632FBB}" type="presOf" srcId="{C7F55F84-CBE0-4A66-8853-CA355098F370}" destId="{6D8E2F89-51E8-41D5-BDD1-265497211E81}" srcOrd="0" destOrd="0" presId="urn:microsoft.com/office/officeart/2005/8/layout/orgChart1"/>
    <dgm:cxn modelId="{36FAA471-5BD8-49A1-8618-91A29734A5DF}" type="presOf" srcId="{54A1E3D4-84D2-4305-AECF-B97AFBDFBE61}" destId="{5B81F922-21ED-4A83-A87A-D67C334BA434}" srcOrd="0" destOrd="0" presId="urn:microsoft.com/office/officeart/2005/8/layout/orgChart1"/>
    <dgm:cxn modelId="{5089EE54-744F-4C62-913E-7C9245CC6445}" type="presOf" srcId="{17540C4D-BC69-44D6-8DD9-2BDCAF484E01}" destId="{A4700210-5701-4425-A291-63531CFFCFC5}" srcOrd="0" destOrd="0" presId="urn:microsoft.com/office/officeart/2005/8/layout/orgChart1"/>
    <dgm:cxn modelId="{2DC2D47C-EAA5-4B0B-BACC-DFF865B3DA49}" type="presOf" srcId="{E2B29A36-6D37-4073-A890-1A93C95D7730}" destId="{3CD47ACD-8E97-4F17-B96E-DA839C4EA89D}" srcOrd="0" destOrd="0" presId="urn:microsoft.com/office/officeart/2005/8/layout/orgChart1"/>
    <dgm:cxn modelId="{94273D88-8B2E-499D-91F6-14B5FB8DD8B4}" type="presOf" srcId="{FAA11283-E52C-47E9-935E-383C0B049049}" destId="{2FE3EF62-D990-4741-AC73-238429B278CD}" srcOrd="1" destOrd="0" presId="urn:microsoft.com/office/officeart/2005/8/layout/orgChart1"/>
    <dgm:cxn modelId="{4BE7198A-F8F8-4164-97CD-FCE962D6FAF0}" type="presOf" srcId="{55B5D0DB-0F21-4296-84A1-42783B50432B}" destId="{957A77AD-840C-4D55-8908-E26C5B955E3E}" srcOrd="1" destOrd="0" presId="urn:microsoft.com/office/officeart/2005/8/layout/orgChart1"/>
    <dgm:cxn modelId="{CB92C094-C4C7-4D88-A9D0-AFD100124836}" type="presOf" srcId="{039B09E5-32C6-49CE-9138-293D99FA527D}" destId="{F4C1CE25-6F02-47AA-87B7-88F1FA0911E0}" srcOrd="0" destOrd="0" presId="urn:microsoft.com/office/officeart/2005/8/layout/orgChart1"/>
    <dgm:cxn modelId="{67BD14A3-53A8-49B6-8C50-F0DB2AF5BDB0}" srcId="{E8844978-A0B1-47CF-B6BE-4A94D6B6EA34}" destId="{039B09E5-32C6-49CE-9138-293D99FA527D}" srcOrd="3" destOrd="0" parTransId="{17540C4D-BC69-44D6-8DD9-2BDCAF484E01}" sibTransId="{78D4B138-3EF8-4207-86B7-9B2AD10F6782}"/>
    <dgm:cxn modelId="{C6F34DBA-662E-4D6D-9F6F-3B2019444820}" type="presOf" srcId="{E8844978-A0B1-47CF-B6BE-4A94D6B6EA34}" destId="{C6375C8E-01EC-43D1-966A-FA60AF53DBC1}" srcOrd="0" destOrd="0" presId="urn:microsoft.com/office/officeart/2005/8/layout/orgChart1"/>
    <dgm:cxn modelId="{D188A2CB-E80C-4F20-90E4-473182143EE9}" type="presOf" srcId="{039B09E5-32C6-49CE-9138-293D99FA527D}" destId="{892CD5E8-BB7E-4830-80DB-6B68F0D2E072}" srcOrd="1" destOrd="0" presId="urn:microsoft.com/office/officeart/2005/8/layout/orgChart1"/>
    <dgm:cxn modelId="{554681D1-DE3E-4BE1-B362-19AD887AF707}" srcId="{E2B29A36-6D37-4073-A890-1A93C95D7730}" destId="{E8844978-A0B1-47CF-B6BE-4A94D6B6EA34}" srcOrd="0" destOrd="0" parTransId="{73C67540-A500-43B3-8E69-EF619F5AF21D}" sibTransId="{9D4B36F5-F0B6-4CA3-80C2-9818F7B2D22C}"/>
    <dgm:cxn modelId="{BCAE95D2-915C-41E8-B3AE-BBBE60417A56}" srcId="{E8844978-A0B1-47CF-B6BE-4A94D6B6EA34}" destId="{55B5D0DB-0F21-4296-84A1-42783B50432B}" srcOrd="0" destOrd="0" parTransId="{DEBBF902-31DA-4D28-B8E7-E8141BA39F8B}" sibTransId="{2D575542-50BB-4B49-9711-B78C424630A4}"/>
    <dgm:cxn modelId="{663098F1-4DDB-4A91-AC2B-AD61A0301646}" type="presOf" srcId="{FAA11283-E52C-47E9-935E-383C0B049049}" destId="{A61DEE0A-3247-417B-9562-D0944CDA3764}" srcOrd="0" destOrd="0" presId="urn:microsoft.com/office/officeart/2005/8/layout/orgChart1"/>
    <dgm:cxn modelId="{79A37CF2-C41F-4BE1-87CE-C9C64DAAA631}" type="presOf" srcId="{E8844978-A0B1-47CF-B6BE-4A94D6B6EA34}" destId="{8C470047-5E2D-4075-BC73-618DB804EA25}" srcOrd="1" destOrd="0" presId="urn:microsoft.com/office/officeart/2005/8/layout/orgChart1"/>
    <dgm:cxn modelId="{7BF9F0A2-E79C-4CC8-A4D6-40B4CC0CB410}" type="presParOf" srcId="{3CD47ACD-8E97-4F17-B96E-DA839C4EA89D}" destId="{2D2FF1DB-40F2-412D-B667-DCE5556524B1}" srcOrd="0" destOrd="0" presId="urn:microsoft.com/office/officeart/2005/8/layout/orgChart1"/>
    <dgm:cxn modelId="{E99A9109-9FFA-4369-9733-82E20AA517FB}" type="presParOf" srcId="{2D2FF1DB-40F2-412D-B667-DCE5556524B1}" destId="{BE3581D2-C36B-46E0-A3DF-4AF9FBE5D82F}" srcOrd="0" destOrd="0" presId="urn:microsoft.com/office/officeart/2005/8/layout/orgChart1"/>
    <dgm:cxn modelId="{6CC9B1DA-2322-4D2F-8A89-F080634939BB}" type="presParOf" srcId="{BE3581D2-C36B-46E0-A3DF-4AF9FBE5D82F}" destId="{C6375C8E-01EC-43D1-966A-FA60AF53DBC1}" srcOrd="0" destOrd="0" presId="urn:microsoft.com/office/officeart/2005/8/layout/orgChart1"/>
    <dgm:cxn modelId="{8C32AAF1-62E2-4A5E-95ED-C5975FDD4C58}" type="presParOf" srcId="{BE3581D2-C36B-46E0-A3DF-4AF9FBE5D82F}" destId="{8C470047-5E2D-4075-BC73-618DB804EA25}" srcOrd="1" destOrd="0" presId="urn:microsoft.com/office/officeart/2005/8/layout/orgChart1"/>
    <dgm:cxn modelId="{F56195ED-BB91-4027-AA7D-9AFCFDFBA0B4}" type="presParOf" srcId="{2D2FF1DB-40F2-412D-B667-DCE5556524B1}" destId="{736A3C8B-FE90-41EE-8CDF-0FA4C8F51BB2}" srcOrd="1" destOrd="0" presId="urn:microsoft.com/office/officeart/2005/8/layout/orgChart1"/>
    <dgm:cxn modelId="{D44FD3DC-A8F3-48FC-8932-6D061E2E3A8A}" type="presParOf" srcId="{736A3C8B-FE90-41EE-8CDF-0FA4C8F51BB2}" destId="{81139ABB-CB88-413D-8C55-9A28B5744AB6}" srcOrd="0" destOrd="0" presId="urn:microsoft.com/office/officeart/2005/8/layout/orgChart1"/>
    <dgm:cxn modelId="{043E1A41-FFA9-4165-B7CB-BA163292A320}" type="presParOf" srcId="{736A3C8B-FE90-41EE-8CDF-0FA4C8F51BB2}" destId="{7F788508-AAC9-467E-9648-B740821CD7A9}" srcOrd="1" destOrd="0" presId="urn:microsoft.com/office/officeart/2005/8/layout/orgChart1"/>
    <dgm:cxn modelId="{808AA9A7-E9AA-4ABF-BED7-E03D533C2F2A}" type="presParOf" srcId="{7F788508-AAC9-467E-9648-B740821CD7A9}" destId="{2D59FAF7-107E-4482-9A2A-85013B639897}" srcOrd="0" destOrd="0" presId="urn:microsoft.com/office/officeart/2005/8/layout/orgChart1"/>
    <dgm:cxn modelId="{C216FE1C-1243-4419-997F-0F1B788F6399}" type="presParOf" srcId="{2D59FAF7-107E-4482-9A2A-85013B639897}" destId="{FBC145CC-B65E-45AD-80D2-5C9FA68A6355}" srcOrd="0" destOrd="0" presId="urn:microsoft.com/office/officeart/2005/8/layout/orgChart1"/>
    <dgm:cxn modelId="{23948BD2-D2C0-496C-BAD1-4DA125DB08AD}" type="presParOf" srcId="{2D59FAF7-107E-4482-9A2A-85013B639897}" destId="{957A77AD-840C-4D55-8908-E26C5B955E3E}" srcOrd="1" destOrd="0" presId="urn:microsoft.com/office/officeart/2005/8/layout/orgChart1"/>
    <dgm:cxn modelId="{82A7535F-E692-41F9-AE83-63927F61B767}" type="presParOf" srcId="{7F788508-AAC9-467E-9648-B740821CD7A9}" destId="{3C4491AD-39F8-4583-92B4-714FD0738754}" srcOrd="1" destOrd="0" presId="urn:microsoft.com/office/officeart/2005/8/layout/orgChart1"/>
    <dgm:cxn modelId="{F0129AAA-ABD3-4E15-9A67-87A49F7A2664}" type="presParOf" srcId="{7F788508-AAC9-467E-9648-B740821CD7A9}" destId="{D7AFE7B1-9692-4F21-806E-F756368E281E}" srcOrd="2" destOrd="0" presId="urn:microsoft.com/office/officeart/2005/8/layout/orgChart1"/>
    <dgm:cxn modelId="{5B9581E3-09B5-4825-A6CF-E194D8B4A350}" type="presParOf" srcId="{736A3C8B-FE90-41EE-8CDF-0FA4C8F51BB2}" destId="{6D8E2F89-51E8-41D5-BDD1-265497211E81}" srcOrd="2" destOrd="0" presId="urn:microsoft.com/office/officeart/2005/8/layout/orgChart1"/>
    <dgm:cxn modelId="{F9281E38-4CF1-4CD8-AD4B-9FD26E1C18B4}" type="presParOf" srcId="{736A3C8B-FE90-41EE-8CDF-0FA4C8F51BB2}" destId="{9A9E180C-10E0-4929-83D2-7E209E3022F9}" srcOrd="3" destOrd="0" presId="urn:microsoft.com/office/officeart/2005/8/layout/orgChart1"/>
    <dgm:cxn modelId="{46520203-5AC6-4122-A577-3B5A8B86008A}" type="presParOf" srcId="{9A9E180C-10E0-4929-83D2-7E209E3022F9}" destId="{7BF3DA97-BDE3-4A23-96DF-505CA735D903}" srcOrd="0" destOrd="0" presId="urn:microsoft.com/office/officeart/2005/8/layout/orgChart1"/>
    <dgm:cxn modelId="{968B1431-517A-4653-A62E-48FF1D0AA944}" type="presParOf" srcId="{7BF3DA97-BDE3-4A23-96DF-505CA735D903}" destId="{A61DEE0A-3247-417B-9562-D0944CDA3764}" srcOrd="0" destOrd="0" presId="urn:microsoft.com/office/officeart/2005/8/layout/orgChart1"/>
    <dgm:cxn modelId="{2840B883-C49C-4925-BF58-E4F3389BBCF3}" type="presParOf" srcId="{7BF3DA97-BDE3-4A23-96DF-505CA735D903}" destId="{2FE3EF62-D990-4741-AC73-238429B278CD}" srcOrd="1" destOrd="0" presId="urn:microsoft.com/office/officeart/2005/8/layout/orgChart1"/>
    <dgm:cxn modelId="{3B154ACF-1565-4446-951D-FA7C6DD03F47}" type="presParOf" srcId="{9A9E180C-10E0-4929-83D2-7E209E3022F9}" destId="{CDA68826-CF23-4634-AA32-4A7DF99D7593}" srcOrd="1" destOrd="0" presId="urn:microsoft.com/office/officeart/2005/8/layout/orgChart1"/>
    <dgm:cxn modelId="{57935F23-1685-4E3D-A525-F6C53EF086A1}" type="presParOf" srcId="{9A9E180C-10E0-4929-83D2-7E209E3022F9}" destId="{BA365623-7C4A-4BEA-8B0C-758A3ACDF77B}" srcOrd="2" destOrd="0" presId="urn:microsoft.com/office/officeart/2005/8/layout/orgChart1"/>
    <dgm:cxn modelId="{7AA5E03E-8DEC-4F2D-97B8-5AB41B7F8B60}" type="presParOf" srcId="{736A3C8B-FE90-41EE-8CDF-0FA4C8F51BB2}" destId="{9FF3E8AC-7FE0-418D-9EC0-6021E79B3BF4}" srcOrd="4" destOrd="0" presId="urn:microsoft.com/office/officeart/2005/8/layout/orgChart1"/>
    <dgm:cxn modelId="{022351AD-9F91-44FC-AD76-A207E66AD90E}" type="presParOf" srcId="{736A3C8B-FE90-41EE-8CDF-0FA4C8F51BB2}" destId="{4724D085-0401-474C-9725-C13328BDB758}" srcOrd="5" destOrd="0" presId="urn:microsoft.com/office/officeart/2005/8/layout/orgChart1"/>
    <dgm:cxn modelId="{AA02A7A1-8211-4DB4-A38F-B2F9869B7C1B}" type="presParOf" srcId="{4724D085-0401-474C-9725-C13328BDB758}" destId="{C8D885B1-0CAF-4272-A25B-B099763D380D}" srcOrd="0" destOrd="0" presId="urn:microsoft.com/office/officeart/2005/8/layout/orgChart1"/>
    <dgm:cxn modelId="{8226A749-AA57-4F98-8196-DE7B5ABE41F6}" type="presParOf" srcId="{C8D885B1-0CAF-4272-A25B-B099763D380D}" destId="{5B81F922-21ED-4A83-A87A-D67C334BA434}" srcOrd="0" destOrd="0" presId="urn:microsoft.com/office/officeart/2005/8/layout/orgChart1"/>
    <dgm:cxn modelId="{9D694EAE-1197-4DFC-B152-19383933B068}" type="presParOf" srcId="{C8D885B1-0CAF-4272-A25B-B099763D380D}" destId="{4EBAE734-E8CA-4C62-AA8D-A95EFF579621}" srcOrd="1" destOrd="0" presId="urn:microsoft.com/office/officeart/2005/8/layout/orgChart1"/>
    <dgm:cxn modelId="{53C7F971-D1A2-4974-8715-4CBA926C7C4F}" type="presParOf" srcId="{4724D085-0401-474C-9725-C13328BDB758}" destId="{C885F966-25BA-41C1-9B16-2D8DBC94D446}" srcOrd="1" destOrd="0" presId="urn:microsoft.com/office/officeart/2005/8/layout/orgChart1"/>
    <dgm:cxn modelId="{16E4223B-1A56-4F88-BEDC-3FC5A42A0DB2}" type="presParOf" srcId="{4724D085-0401-474C-9725-C13328BDB758}" destId="{F0A88E17-01D3-4469-9F5F-112ED72C654D}" srcOrd="2" destOrd="0" presId="urn:microsoft.com/office/officeart/2005/8/layout/orgChart1"/>
    <dgm:cxn modelId="{DCF38EEE-F9B5-4854-9D9F-F68FC5CEF6C8}" type="presParOf" srcId="{736A3C8B-FE90-41EE-8CDF-0FA4C8F51BB2}" destId="{A4700210-5701-4425-A291-63531CFFCFC5}" srcOrd="6" destOrd="0" presId="urn:microsoft.com/office/officeart/2005/8/layout/orgChart1"/>
    <dgm:cxn modelId="{E480463C-A92B-4B9A-969B-D67A2724860A}" type="presParOf" srcId="{736A3C8B-FE90-41EE-8CDF-0FA4C8F51BB2}" destId="{7783A2A0-1D81-4C76-9004-79CE99BDADE5}" srcOrd="7" destOrd="0" presId="urn:microsoft.com/office/officeart/2005/8/layout/orgChart1"/>
    <dgm:cxn modelId="{6330C498-DDDF-4CEC-A24B-1006E408C70B}" type="presParOf" srcId="{7783A2A0-1D81-4C76-9004-79CE99BDADE5}" destId="{DF83560F-777B-443A-B72B-1C8B2C66C824}" srcOrd="0" destOrd="0" presId="urn:microsoft.com/office/officeart/2005/8/layout/orgChart1"/>
    <dgm:cxn modelId="{31D81D75-6939-4D99-9E44-0A18ABA74D7A}" type="presParOf" srcId="{DF83560F-777B-443A-B72B-1C8B2C66C824}" destId="{F4C1CE25-6F02-47AA-87B7-88F1FA0911E0}" srcOrd="0" destOrd="0" presId="urn:microsoft.com/office/officeart/2005/8/layout/orgChart1"/>
    <dgm:cxn modelId="{FF29A0E9-2CE0-4D26-97EE-C326EC4FB028}" type="presParOf" srcId="{DF83560F-777B-443A-B72B-1C8B2C66C824}" destId="{892CD5E8-BB7E-4830-80DB-6B68F0D2E072}" srcOrd="1" destOrd="0" presId="urn:microsoft.com/office/officeart/2005/8/layout/orgChart1"/>
    <dgm:cxn modelId="{B5791B9C-7EFC-4A61-96E3-A2EA4B437C8E}" type="presParOf" srcId="{7783A2A0-1D81-4C76-9004-79CE99BDADE5}" destId="{4FA20229-75B4-4112-8762-36AED8F60FB2}" srcOrd="1" destOrd="0" presId="urn:microsoft.com/office/officeart/2005/8/layout/orgChart1"/>
    <dgm:cxn modelId="{CF9F8E2C-4A39-4EA6-BB07-71351A7EF6B8}" type="presParOf" srcId="{7783A2A0-1D81-4C76-9004-79CE99BDADE5}" destId="{2B297E08-4018-4FFB-9376-C556CDBBEB4E}" srcOrd="2" destOrd="0" presId="urn:microsoft.com/office/officeart/2005/8/layout/orgChart1"/>
    <dgm:cxn modelId="{CC43E65F-42F2-497D-AC36-4504A85DB82F}" type="presParOf" srcId="{2D2FF1DB-40F2-412D-B667-DCE5556524B1}" destId="{93224201-3DA3-46C9-AA21-7936721E291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A3D6F6-7918-476C-8F0F-A0AC3624AF94}">
      <dsp:nvSpPr>
        <dsp:cNvPr id="0" name=""/>
        <dsp:cNvSpPr/>
      </dsp:nvSpPr>
      <dsp:spPr>
        <a:xfrm>
          <a:off x="4977610" y="940007"/>
          <a:ext cx="3423148" cy="4542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855"/>
              </a:lnTo>
              <a:lnTo>
                <a:pt x="3423148" y="256855"/>
              </a:lnTo>
              <a:lnTo>
                <a:pt x="3423148" y="45425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000B12-3039-40B4-84A0-56FD11C3D98D}">
      <dsp:nvSpPr>
        <dsp:cNvPr id="0" name=""/>
        <dsp:cNvSpPr/>
      </dsp:nvSpPr>
      <dsp:spPr>
        <a:xfrm>
          <a:off x="4977610" y="940007"/>
          <a:ext cx="1044639" cy="909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2147"/>
              </a:lnTo>
              <a:lnTo>
                <a:pt x="1044639" y="712147"/>
              </a:lnTo>
              <a:lnTo>
                <a:pt x="1044639" y="90954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058B71-EF7D-4A6D-B8A9-932953763AF0}">
      <dsp:nvSpPr>
        <dsp:cNvPr id="0" name=""/>
        <dsp:cNvSpPr/>
      </dsp:nvSpPr>
      <dsp:spPr>
        <a:xfrm>
          <a:off x="3662108" y="940007"/>
          <a:ext cx="1315502" cy="917962"/>
        </a:xfrm>
        <a:custGeom>
          <a:avLst/>
          <a:gdLst/>
          <a:ahLst/>
          <a:cxnLst/>
          <a:rect l="0" t="0" r="0" b="0"/>
          <a:pathLst>
            <a:path>
              <a:moveTo>
                <a:pt x="1315502" y="0"/>
              </a:moveTo>
              <a:lnTo>
                <a:pt x="1315502" y="720560"/>
              </a:lnTo>
              <a:lnTo>
                <a:pt x="0" y="720560"/>
              </a:lnTo>
              <a:lnTo>
                <a:pt x="0" y="91796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343FB-E01E-4B3A-8388-C87318F5F890}">
      <dsp:nvSpPr>
        <dsp:cNvPr id="0" name=""/>
        <dsp:cNvSpPr/>
      </dsp:nvSpPr>
      <dsp:spPr>
        <a:xfrm>
          <a:off x="1134504" y="940007"/>
          <a:ext cx="3843105" cy="433078"/>
        </a:xfrm>
        <a:custGeom>
          <a:avLst/>
          <a:gdLst/>
          <a:ahLst/>
          <a:cxnLst/>
          <a:rect l="0" t="0" r="0" b="0"/>
          <a:pathLst>
            <a:path>
              <a:moveTo>
                <a:pt x="3843105" y="0"/>
              </a:moveTo>
              <a:lnTo>
                <a:pt x="3843105" y="235676"/>
              </a:lnTo>
              <a:lnTo>
                <a:pt x="0" y="235676"/>
              </a:lnTo>
              <a:lnTo>
                <a:pt x="0" y="43307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694F3E-453E-49AB-9D28-0F613591B30C}">
      <dsp:nvSpPr>
        <dsp:cNvPr id="0" name=""/>
        <dsp:cNvSpPr/>
      </dsp:nvSpPr>
      <dsp:spPr>
        <a:xfrm>
          <a:off x="2917039" y="0"/>
          <a:ext cx="4121141" cy="940007"/>
        </a:xfrm>
        <a:prstGeom prst="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1.Биологические (внутренние) факторы:</a:t>
          </a:r>
        </a:p>
      </dsp:txBody>
      <dsp:txXfrm>
        <a:off x="2917039" y="0"/>
        <a:ext cx="4121141" cy="940007"/>
      </dsp:txXfrm>
    </dsp:sp>
    <dsp:sp modelId="{14DE9D24-954F-4FFA-A99E-6A5F80E1E0AD}">
      <dsp:nvSpPr>
        <dsp:cNvPr id="0" name=""/>
        <dsp:cNvSpPr/>
      </dsp:nvSpPr>
      <dsp:spPr>
        <a:xfrm>
          <a:off x="16450" y="1373085"/>
          <a:ext cx="2236107" cy="2995210"/>
        </a:xfrm>
        <a:prstGeom prst="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Слух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Без полноценного слуха невозможно воспроизведение речи. Первое, что нужно проверить у неговорящего ребенка.</a:t>
          </a:r>
        </a:p>
      </dsp:txBody>
      <dsp:txXfrm>
        <a:off x="16450" y="1373085"/>
        <a:ext cx="2236107" cy="2995210"/>
      </dsp:txXfrm>
    </dsp:sp>
    <dsp:sp modelId="{EDA6C71F-7E10-483D-AF36-702D0E1EFBEC}">
      <dsp:nvSpPr>
        <dsp:cNvPr id="0" name=""/>
        <dsp:cNvSpPr/>
      </dsp:nvSpPr>
      <dsp:spPr>
        <a:xfrm>
          <a:off x="2636776" y="1857969"/>
          <a:ext cx="2050662" cy="3054364"/>
        </a:xfrm>
        <a:prstGeom prst="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ЦНС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Последствия перинатальной энцефалопатии (ПЭП), гипоксии, родовых травм, расстройства аутистического спектра (РАС).</a:t>
          </a:r>
        </a:p>
      </dsp:txBody>
      <dsp:txXfrm>
        <a:off x="2636776" y="1857969"/>
        <a:ext cx="2050662" cy="3054364"/>
      </dsp:txXfrm>
    </dsp:sp>
    <dsp:sp modelId="{89A91D08-9976-4CD5-802D-E90E52DFEA83}">
      <dsp:nvSpPr>
        <dsp:cNvPr id="0" name=""/>
        <dsp:cNvSpPr/>
      </dsp:nvSpPr>
      <dsp:spPr>
        <a:xfrm>
          <a:off x="5082242" y="1849556"/>
          <a:ext cx="1880014" cy="3024735"/>
        </a:xfrm>
        <a:prstGeom prst="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Соматическое здоровье: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 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Частые болезни ослабляют организм и могут тормозить развитие.</a:t>
          </a:r>
        </a:p>
      </dsp:txBody>
      <dsp:txXfrm>
        <a:off x="5082242" y="1849556"/>
        <a:ext cx="1880014" cy="3024735"/>
      </dsp:txXfrm>
    </dsp:sp>
    <dsp:sp modelId="{AAB3F3BE-9098-4E9A-B596-FD106EC94094}">
      <dsp:nvSpPr>
        <dsp:cNvPr id="0" name=""/>
        <dsp:cNvSpPr/>
      </dsp:nvSpPr>
      <dsp:spPr>
        <a:xfrm>
          <a:off x="7122132" y="1394263"/>
          <a:ext cx="2557251" cy="2888049"/>
        </a:xfrm>
        <a:prstGeom prst="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Наследственность: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Темповые задержки речи.</a:t>
          </a:r>
        </a:p>
      </dsp:txBody>
      <dsp:txXfrm>
        <a:off x="7122132" y="1394263"/>
        <a:ext cx="2557251" cy="28880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700210-5701-4425-A291-63531CFFCFC5}">
      <dsp:nvSpPr>
        <dsp:cNvPr id="0" name=""/>
        <dsp:cNvSpPr/>
      </dsp:nvSpPr>
      <dsp:spPr>
        <a:xfrm>
          <a:off x="4510728" y="1284733"/>
          <a:ext cx="3724532" cy="527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0501"/>
              </a:lnTo>
              <a:lnTo>
                <a:pt x="3724532" y="350501"/>
              </a:lnTo>
              <a:lnTo>
                <a:pt x="3724532" y="52776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F3E8AC-7FE0-418D-9EC0-6021E79B3BF4}">
      <dsp:nvSpPr>
        <dsp:cNvPr id="0" name=""/>
        <dsp:cNvSpPr/>
      </dsp:nvSpPr>
      <dsp:spPr>
        <a:xfrm>
          <a:off x="4510728" y="1284733"/>
          <a:ext cx="1172283" cy="578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0896"/>
              </a:lnTo>
              <a:lnTo>
                <a:pt x="1172283" y="400896"/>
              </a:lnTo>
              <a:lnTo>
                <a:pt x="1172283" y="57816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E2F89-51E8-41D5-BDD1-265497211E81}">
      <dsp:nvSpPr>
        <dsp:cNvPr id="0" name=""/>
        <dsp:cNvSpPr/>
      </dsp:nvSpPr>
      <dsp:spPr>
        <a:xfrm>
          <a:off x="3328560" y="1284733"/>
          <a:ext cx="1182168" cy="527769"/>
        </a:xfrm>
        <a:custGeom>
          <a:avLst/>
          <a:gdLst/>
          <a:ahLst/>
          <a:cxnLst/>
          <a:rect l="0" t="0" r="0" b="0"/>
          <a:pathLst>
            <a:path>
              <a:moveTo>
                <a:pt x="1182168" y="0"/>
              </a:moveTo>
              <a:lnTo>
                <a:pt x="1182168" y="350501"/>
              </a:lnTo>
              <a:lnTo>
                <a:pt x="0" y="350501"/>
              </a:lnTo>
              <a:lnTo>
                <a:pt x="0" y="52776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139ABB-CB88-413D-8C55-9A28B5744AB6}">
      <dsp:nvSpPr>
        <dsp:cNvPr id="0" name=""/>
        <dsp:cNvSpPr/>
      </dsp:nvSpPr>
      <dsp:spPr>
        <a:xfrm>
          <a:off x="1068558" y="1284733"/>
          <a:ext cx="3442169" cy="527769"/>
        </a:xfrm>
        <a:custGeom>
          <a:avLst/>
          <a:gdLst/>
          <a:ahLst/>
          <a:cxnLst/>
          <a:rect l="0" t="0" r="0" b="0"/>
          <a:pathLst>
            <a:path>
              <a:moveTo>
                <a:pt x="3442169" y="0"/>
              </a:moveTo>
              <a:lnTo>
                <a:pt x="3442169" y="350501"/>
              </a:lnTo>
              <a:lnTo>
                <a:pt x="0" y="350501"/>
              </a:lnTo>
              <a:lnTo>
                <a:pt x="0" y="52776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375C8E-01EC-43D1-966A-FA60AF53DBC1}">
      <dsp:nvSpPr>
        <dsp:cNvPr id="0" name=""/>
        <dsp:cNvSpPr/>
      </dsp:nvSpPr>
      <dsp:spPr>
        <a:xfrm>
          <a:off x="922354" y="440598"/>
          <a:ext cx="7176747" cy="844134"/>
        </a:xfrm>
        <a:prstGeom prst="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Социальные (внешние) факторы</a:t>
          </a:r>
          <a:r>
            <a:rPr lang="ru-RU" sz="3900" kern="1200" dirty="0">
              <a:solidFill>
                <a:schemeClr val="tx1"/>
              </a:solidFill>
            </a:rPr>
            <a:t>:</a:t>
          </a:r>
        </a:p>
      </dsp:txBody>
      <dsp:txXfrm>
        <a:off x="922354" y="440598"/>
        <a:ext cx="7176747" cy="844134"/>
      </dsp:txXfrm>
    </dsp:sp>
    <dsp:sp modelId="{FBC145CC-B65E-45AD-80D2-5C9FA68A6355}">
      <dsp:nvSpPr>
        <dsp:cNvPr id="0" name=""/>
        <dsp:cNvSpPr/>
      </dsp:nvSpPr>
      <dsp:spPr>
        <a:xfrm>
          <a:off x="7228" y="1812503"/>
          <a:ext cx="2122660" cy="3385426"/>
        </a:xfrm>
        <a:prstGeom prst="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Речевая среда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2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Главный враг – молчаливое окружение и экраны (ТВ, планшеты). Речь развивается только в живом общении</a:t>
          </a:r>
        </a:p>
      </dsp:txBody>
      <dsp:txXfrm>
        <a:off x="7228" y="1812503"/>
        <a:ext cx="2122660" cy="3385426"/>
      </dsp:txXfrm>
    </dsp:sp>
    <dsp:sp modelId="{A61DEE0A-3247-417B-9562-D0944CDA3764}">
      <dsp:nvSpPr>
        <dsp:cNvPr id="0" name=""/>
        <dsp:cNvSpPr/>
      </dsp:nvSpPr>
      <dsp:spPr>
        <a:xfrm>
          <a:off x="2484425" y="1812503"/>
          <a:ext cx="1688269" cy="3286283"/>
        </a:xfrm>
        <a:prstGeom prst="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Гиперопека</a:t>
          </a:r>
          <a:r>
            <a:rPr lang="ru-RU" sz="2000" kern="1200" dirty="0"/>
            <a:t>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Когда у ребенка нет потребности говорить, его и так понимают с полувзгляда.</a:t>
          </a:r>
        </a:p>
      </dsp:txBody>
      <dsp:txXfrm>
        <a:off x="2484425" y="1812503"/>
        <a:ext cx="1688269" cy="3286283"/>
      </dsp:txXfrm>
    </dsp:sp>
    <dsp:sp modelId="{5B81F922-21ED-4A83-A87A-D67C334BA434}">
      <dsp:nvSpPr>
        <dsp:cNvPr id="0" name=""/>
        <dsp:cNvSpPr/>
      </dsp:nvSpPr>
      <dsp:spPr>
        <a:xfrm>
          <a:off x="4495120" y="1862897"/>
          <a:ext cx="2375782" cy="3215536"/>
        </a:xfrm>
        <a:prstGeom prst="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Невостребованность речи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С ребенком просто мало разговаривают, не задают вопросы, не читают книги.</a:t>
          </a:r>
        </a:p>
      </dsp:txBody>
      <dsp:txXfrm>
        <a:off x="4495120" y="1862897"/>
        <a:ext cx="2375782" cy="3215536"/>
      </dsp:txXfrm>
    </dsp:sp>
    <dsp:sp modelId="{F4C1CE25-6F02-47AA-87B7-88F1FA0911E0}">
      <dsp:nvSpPr>
        <dsp:cNvPr id="0" name=""/>
        <dsp:cNvSpPr/>
      </dsp:nvSpPr>
      <dsp:spPr>
        <a:xfrm>
          <a:off x="7257550" y="1812503"/>
          <a:ext cx="1955420" cy="3125357"/>
        </a:xfrm>
        <a:prstGeom prst="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Стресс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Неблагополучная обстановка в семье.</a:t>
          </a:r>
        </a:p>
      </dsp:txBody>
      <dsp:txXfrm>
        <a:off x="7257550" y="1812503"/>
        <a:ext cx="1955420" cy="31253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872AB3-9F55-4C59-B25F-C18B5943CAC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A26DD1-FBCC-4190-BAB7-873AA459D2A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F961C2-5F80-4A06-9280-81358F765FE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1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2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74E41D-6318-4602-A16F-70DDE9B43B3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F10C6B3-A364-4D48-BD04-B35AD8BD4EB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C7CF7D1-59EB-4783-8407-9A8F778925C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CBB003B-E4E8-4E60-930A-FB457D8EBB2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3C24E22-FC74-41CF-8C4C-4AAA7A9B4E0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3801558-81E0-42A6-B30C-5ED34D9468A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1506960" y="2404440"/>
            <a:ext cx="7766640" cy="763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CFC65A7-D1D4-4855-99BF-92E7CD320E8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B6230F2-59A1-4301-A72F-ACEC61645A7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1E86D8-F20D-4697-AE9E-63AB4A5AC6C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2655808-106C-4157-8E40-CEE4D8A7F9B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053C2AB-55FC-4345-855B-92D6CD8703C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A02446C-B097-4D62-97F2-8953DE0A901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2361AC8-191C-4DFD-BE7D-D8D96C46649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8A3C4CC-CAB7-4BF2-83F5-0BE247E4DB0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ABC034-E361-4C51-945E-56B7D2ED41E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0480D6-4CDF-40AE-A426-018E3E126AA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F2B61D-E802-4E35-A773-C764F0B368A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subTitle"/>
          </p:nvPr>
        </p:nvSpPr>
        <p:spPr>
          <a:xfrm>
            <a:off x="1506960" y="2404440"/>
            <a:ext cx="7766640" cy="763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6831C4-BB45-4708-B44F-F1B3134347E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4119C1-4DCE-4F4F-A8BF-3C51CDDC72B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8189FB-A59E-4891-9116-96B0AFD3C60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69AC3EB-A61F-4D1B-B40F-34567BF1606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6"/>
          <p:cNvGrpSpPr/>
          <p:nvPr/>
        </p:nvGrpSpPr>
        <p:grpSpPr>
          <a:xfrm>
            <a:off x="0" y="-8640"/>
            <a:ext cx="12191760" cy="6866640"/>
            <a:chOff x="0" y="-8640"/>
            <a:chExt cx="12191760" cy="6866640"/>
          </a:xfrm>
        </p:grpSpPr>
        <p:cxnSp>
          <p:nvCxnSpPr>
            <p:cNvPr id="1" name="Straight Connector 19"/>
            <p:cNvCxnSpPr/>
            <p:nvPr/>
          </p:nvCxnSpPr>
          <p:spPr>
            <a:xfrm>
              <a:off x="9370800" y="0"/>
              <a:ext cx="1219680" cy="6858360"/>
            </a:xfrm>
            <a:prstGeom prst="straightConnector1">
              <a:avLst/>
            </a:prstGeom>
            <a:ln cap="rnd" w="9525">
              <a:solidFill>
                <a:srgbClr val="ffffff">
                  <a:lumMod val="75000"/>
                </a:srgbClr>
              </a:solidFill>
              <a:round/>
            </a:ln>
          </p:spPr>
        </p:cxnSp>
        <p:cxnSp>
          <p:nvCxnSpPr>
            <p:cNvPr id="2" name="Straight Connector 20"/>
            <p:cNvCxnSpPr/>
            <p:nvPr/>
          </p:nvCxnSpPr>
          <p:spPr>
            <a:xfrm flipH="1">
              <a:off x="7425000" y="3681360"/>
              <a:ext cx="4763880" cy="3177000"/>
            </a:xfrm>
            <a:prstGeom prst="straightConnector1">
              <a:avLst/>
            </a:prstGeom>
            <a:ln cap="rnd" w="9525">
              <a:solidFill>
                <a:srgbClr val="ffffff">
                  <a:lumMod val="85000"/>
                </a:srgbClr>
              </a:solidFill>
              <a:round/>
            </a:ln>
          </p:spPr>
        </p:cxnSp>
        <p:sp>
          <p:nvSpPr>
            <p:cNvPr id="3" name="Rectangle 23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>
                <a:gd name="textAreaLeft" fmla="*/ 0 w 3007080"/>
                <a:gd name="textAreaRight" fmla="*/ 3007440 w 300708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4" name="Rectangle 25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>
                <a:gd name="textAreaLeft" fmla="*/ 0 w 2588040"/>
                <a:gd name="textAreaRight" fmla="*/ 2588400 w 258804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5" name="Isosceles Triangle 23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6" name="Rectangle 27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>
                <a:gd name="textAreaLeft" fmla="*/ 0 w 2854080"/>
                <a:gd name="textAreaRight" fmla="*/ 2854440 w 285408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7" name="Rectangle 28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>
                <a:gd name="textAreaLeft" fmla="*/ 0 w 1289880"/>
                <a:gd name="textAreaRight" fmla="*/ 1290240 w 128988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8" name="Rectangle 29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>
                <a:gd name="textAreaLeft" fmla="*/ 0 w 1249560"/>
                <a:gd name="textAreaRight" fmla="*/ 1249920 w 124956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9" name="Isosceles Triangle 27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10" name="Isosceles Triangle 28"/>
            <p:cNvSpPr/>
            <p:nvPr/>
          </p:nvSpPr>
          <p:spPr>
            <a:xfrm>
              <a:off x="0" y="4013280"/>
              <a:ext cx="448200" cy="284436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</p:grpSp>
      <p:grpSp>
        <p:nvGrpSpPr>
          <p:cNvPr id="11" name="Group 6"/>
          <p:cNvGrpSpPr/>
          <p:nvPr/>
        </p:nvGrpSpPr>
        <p:grpSpPr>
          <a:xfrm>
            <a:off x="360" y="-8640"/>
            <a:ext cx="12191400" cy="6866640"/>
            <a:chOff x="360" y="-8640"/>
            <a:chExt cx="12191400" cy="6866640"/>
          </a:xfrm>
        </p:grpSpPr>
        <p:cxnSp>
          <p:nvCxnSpPr>
            <p:cNvPr id="12" name="Straight Connector 31"/>
            <p:cNvCxnSpPr/>
            <p:nvPr/>
          </p:nvCxnSpPr>
          <p:spPr>
            <a:xfrm>
              <a:off x="9370800" y="0"/>
              <a:ext cx="1219680" cy="6858360"/>
            </a:xfrm>
            <a:prstGeom prst="straightConnector1">
              <a:avLst/>
            </a:prstGeom>
            <a:ln cap="rnd" w="9525">
              <a:solidFill>
                <a:srgbClr val="ffffff">
                  <a:lumMod val="75000"/>
                </a:srgbClr>
              </a:solidFill>
              <a:round/>
            </a:ln>
          </p:spPr>
        </p:cxnSp>
        <p:cxnSp>
          <p:nvCxnSpPr>
            <p:cNvPr id="13" name="Straight Connector 20"/>
            <p:cNvCxnSpPr/>
            <p:nvPr/>
          </p:nvCxnSpPr>
          <p:spPr>
            <a:xfrm flipH="1">
              <a:off x="7425000" y="3681360"/>
              <a:ext cx="4763880" cy="3177000"/>
            </a:xfrm>
            <a:prstGeom prst="straightConnector1">
              <a:avLst/>
            </a:prstGeom>
            <a:ln cap="rnd" w="9525">
              <a:solidFill>
                <a:srgbClr val="ffffff">
                  <a:lumMod val="85000"/>
                </a:srgbClr>
              </a:solidFill>
              <a:round/>
            </a:ln>
          </p:spPr>
        </p:cxnSp>
        <p:sp>
          <p:nvSpPr>
            <p:cNvPr id="14" name="Rectangle 23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>
                <a:gd name="textAreaLeft" fmla="*/ 0 w 3007080"/>
                <a:gd name="textAreaRight" fmla="*/ 3007440 w 300708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15" name="Rectangle 25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>
                <a:gd name="textAreaLeft" fmla="*/ 0 w 2588040"/>
                <a:gd name="textAreaRight" fmla="*/ 2588400 w 258804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16" name="Isosceles Triangle 26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17" name="Rectangle 27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>
                <a:gd name="textAreaLeft" fmla="*/ 0 w 2854080"/>
                <a:gd name="textAreaRight" fmla="*/ 2854440 w 285408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18" name="Rectangle 28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>
                <a:gd name="textAreaLeft" fmla="*/ 0 w 1289880"/>
                <a:gd name="textAreaRight" fmla="*/ 1290240 w 128988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19" name="Rectangle 29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>
                <a:gd name="textAreaLeft" fmla="*/ 0 w 1249560"/>
                <a:gd name="textAreaRight" fmla="*/ 1249920 w 124956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20" name="Isosceles Triangle 30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21" name="Isosceles Triangle 18"/>
            <p:cNvSpPr/>
            <p:nvPr/>
          </p:nvSpPr>
          <p:spPr>
            <a:xfrm rot="10800000">
              <a:off x="360" y="360"/>
              <a:ext cx="842400" cy="566568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r">
              <a:lnSpc>
                <a:spcPct val="100000"/>
              </a:lnSpc>
              <a:buNone/>
            </a:pPr>
            <a:r>
              <a:rPr b="0" lang="ru-RU" sz="5400" spc="-1" strike="noStrike">
                <a:solidFill>
                  <a:schemeClr val="accent1"/>
                </a:solidFill>
                <a:latin typeface="Trebuchet MS"/>
              </a:rPr>
              <a:t>Образец заголовка</a:t>
            </a:r>
            <a:endParaRPr b="0" lang="en-US" sz="54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1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900" spc="-1" strike="noStrike">
                <a:solidFill>
                  <a:srgbClr val="8b8b8b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rgbClr val="8b8b8b"/>
                </a:solidFill>
                <a:latin typeface="Trebuchet MS"/>
              </a:rPr>
              <a:t>&lt;дата/время&gt;</a:t>
            </a:r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2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sldNum" idx="3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900" spc="-1" strike="noStrike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15B012F-883A-4A5C-99D0-4E514AA9741A}" type="slidenum">
              <a:rPr b="0" lang="en-US" sz="900" spc="-1" strike="noStrike">
                <a:solidFill>
                  <a:schemeClr val="accent1"/>
                </a:solidFill>
                <a:latin typeface="Trebuchet MS"/>
              </a:rPr>
              <a:t>&lt;номер&gt;</a:t>
            </a:fld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404040"/>
                </a:solidFill>
                <a:latin typeface="Trebuchet MS"/>
              </a:rPr>
              <a:t>Для правки структуры щёлкните мышью</a:t>
            </a: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404040"/>
                </a:solidFill>
                <a:latin typeface="Trebuchet MS"/>
              </a:rPr>
              <a:t>Второй уровень структуры</a:t>
            </a:r>
            <a:endParaRPr b="0" lang="en-US" sz="1400" spc="-1" strike="noStrike">
              <a:solidFill>
                <a:srgbClr val="40404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Третий уровень структуры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Четвёртый уровень структуры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04040"/>
                </a:solidFill>
                <a:latin typeface="Trebuchet MS"/>
              </a:rPr>
              <a:t>Пятый уровень структуры</a:t>
            </a:r>
            <a:endParaRPr b="0" lang="en-US" sz="2000" spc="-1" strike="noStrike">
              <a:solidFill>
                <a:srgbClr val="40404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04040"/>
                </a:solidFill>
                <a:latin typeface="Trebuchet MS"/>
              </a:rPr>
              <a:t>Шестой уровень структуры</a:t>
            </a:r>
            <a:endParaRPr b="0" lang="en-US" sz="2000" spc="-1" strike="noStrike">
              <a:solidFill>
                <a:srgbClr val="40404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04040"/>
                </a:solidFill>
                <a:latin typeface="Trebuchet MS"/>
              </a:rPr>
              <a:t>Седьмой уровень структуры</a:t>
            </a:r>
            <a:endParaRPr b="0" lang="en-US" sz="20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"/>
          <p:cNvGrpSpPr/>
          <p:nvPr/>
        </p:nvGrpSpPr>
        <p:grpSpPr>
          <a:xfrm>
            <a:off x="0" y="-8640"/>
            <a:ext cx="12191760" cy="6866640"/>
            <a:chOff x="0" y="-8640"/>
            <a:chExt cx="12191760" cy="6866640"/>
          </a:xfrm>
        </p:grpSpPr>
        <p:cxnSp>
          <p:nvCxnSpPr>
            <p:cNvPr id="64" name="Straight Connector 19"/>
            <p:cNvCxnSpPr/>
            <p:nvPr/>
          </p:nvCxnSpPr>
          <p:spPr>
            <a:xfrm>
              <a:off x="9370800" y="0"/>
              <a:ext cx="1219680" cy="6858360"/>
            </a:xfrm>
            <a:prstGeom prst="straightConnector1">
              <a:avLst/>
            </a:prstGeom>
            <a:ln cap="rnd" w="9525">
              <a:solidFill>
                <a:srgbClr val="ffffff">
                  <a:lumMod val="75000"/>
                </a:srgbClr>
              </a:solidFill>
              <a:round/>
            </a:ln>
          </p:spPr>
        </p:cxnSp>
        <p:cxnSp>
          <p:nvCxnSpPr>
            <p:cNvPr id="65" name="Straight Connector 20"/>
            <p:cNvCxnSpPr/>
            <p:nvPr/>
          </p:nvCxnSpPr>
          <p:spPr>
            <a:xfrm flipH="1">
              <a:off x="7425000" y="3681360"/>
              <a:ext cx="4763880" cy="3177000"/>
            </a:xfrm>
            <a:prstGeom prst="straightConnector1">
              <a:avLst/>
            </a:prstGeom>
            <a:ln cap="rnd" w="9525">
              <a:solidFill>
                <a:srgbClr val="ffffff">
                  <a:lumMod val="85000"/>
                </a:srgbClr>
              </a:solidFill>
              <a:round/>
            </a:ln>
          </p:spPr>
        </p:cxnSp>
        <p:sp>
          <p:nvSpPr>
            <p:cNvPr id="66" name="Rectangle 23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>
                <a:gd name="textAreaLeft" fmla="*/ 0 w 3007080"/>
                <a:gd name="textAreaRight" fmla="*/ 3007440 w 300708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67" name="Rectangle 25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>
                <a:gd name="textAreaLeft" fmla="*/ 0 w 2588040"/>
                <a:gd name="textAreaRight" fmla="*/ 2588400 w 258804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68" name="Isosceles Triangle 23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69" name="Rectangle 27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>
                <a:gd name="textAreaLeft" fmla="*/ 0 w 2854080"/>
                <a:gd name="textAreaRight" fmla="*/ 2854440 w 285408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70" name="Rectangle 28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>
                <a:gd name="textAreaLeft" fmla="*/ 0 w 1289880"/>
                <a:gd name="textAreaRight" fmla="*/ 1290240 w 128988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71" name="Rectangle 29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>
                <a:gd name="textAreaLeft" fmla="*/ 0 w 1249560"/>
                <a:gd name="textAreaRight" fmla="*/ 1249920 w 1249560"/>
                <a:gd name="textAreaTop" fmla="*/ 0 h 6866280"/>
                <a:gd name="textAreaBottom" fmla="*/ 6866640 h 6866280"/>
              </a:gdLst>
              <a:ahLst/>
              <a:rect l="textAreaLeft" t="textAreaTop" r="textAreaRight" b="textAreaBottom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72" name="Isosceles Triangle 27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  <p:sp>
          <p:nvSpPr>
            <p:cNvPr id="73" name="Isosceles Triangle 28"/>
            <p:cNvSpPr/>
            <p:nvPr/>
          </p:nvSpPr>
          <p:spPr>
            <a:xfrm>
              <a:off x="0" y="4013280"/>
              <a:ext cx="448200" cy="284436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chemeClr val="lt1"/>
                </a:solidFill>
                <a:latin typeface="Trebuchet MS"/>
              </a:endParaRPr>
            </a:p>
          </p:txBody>
        </p:sp>
      </p:grpSp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indent="0">
              <a:lnSpc>
                <a:spcPct val="100000"/>
              </a:lnSpc>
              <a:buNone/>
            </a:pPr>
            <a:r>
              <a:rPr b="0" lang="ru-RU" sz="3600" spc="-1" strike="noStrike">
                <a:solidFill>
                  <a:schemeClr val="accent1"/>
                </a:solidFill>
                <a:latin typeface="Trebuchet MS"/>
              </a:rPr>
              <a:t>Образец заголовка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ru-RU" sz="1800" spc="-1" strike="noStrike">
                <a:solidFill>
                  <a:srgbClr val="404040"/>
                </a:solidFill>
                <a:latin typeface="Trebuchet MS"/>
              </a:rPr>
              <a:t>Образец текста</a:t>
            </a: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743040" indent="-2858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ru-RU" sz="1600" spc="-1" strike="noStrike">
                <a:solidFill>
                  <a:srgbClr val="404040"/>
                </a:solidFill>
                <a:latin typeface="Trebuchet MS"/>
              </a:rPr>
              <a:t>Второй уровень</a:t>
            </a:r>
            <a:endParaRPr b="0" lang="en-US" sz="1600" spc="-1" strike="noStrike">
              <a:solidFill>
                <a:srgbClr val="404040"/>
              </a:solidFill>
              <a:latin typeface="Trebuchet MS"/>
            </a:endParaRPr>
          </a:p>
          <a:p>
            <a:pPr lvl="2" marL="1143000" indent="-2286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ru-RU" sz="1400" spc="-1" strike="noStrike">
                <a:solidFill>
                  <a:srgbClr val="404040"/>
                </a:solidFill>
                <a:latin typeface="Trebuchet MS"/>
              </a:rPr>
              <a:t>Третий уровень</a:t>
            </a:r>
            <a:endParaRPr b="0" lang="en-US" sz="1400" spc="-1" strike="noStrike">
              <a:solidFill>
                <a:srgbClr val="404040"/>
              </a:solidFill>
              <a:latin typeface="Trebuchet MS"/>
            </a:endParaRPr>
          </a:p>
          <a:p>
            <a:pPr lvl="3" marL="1600200" indent="-2286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ru-RU" sz="1200" spc="-1" strike="noStrike">
                <a:solidFill>
                  <a:srgbClr val="404040"/>
                </a:solidFill>
                <a:latin typeface="Trebuchet MS"/>
              </a:rPr>
              <a:t>Четвертый уровень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057400" indent="-22860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ru-RU" sz="1200" spc="-1" strike="noStrike">
                <a:solidFill>
                  <a:srgbClr val="404040"/>
                </a:solidFill>
                <a:latin typeface="Trebuchet MS"/>
              </a:rPr>
              <a:t>Пятый уровень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dt" idx="4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900" spc="-1" strike="noStrike">
                <a:solidFill>
                  <a:srgbClr val="8b8b8b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rgbClr val="8b8b8b"/>
                </a:solidFill>
                <a:latin typeface="Trebuchet MS"/>
              </a:rPr>
              <a:t>&lt;дата/время&gt;</a:t>
            </a:r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ftr" idx="5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sldNum" idx="6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900" spc="-1" strike="noStrike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2D51C55-4F4C-4D3A-94FA-CB1655434771}" type="slidenum">
              <a:rPr b="0" lang="en-US" sz="900" spc="-1" strike="noStrike">
                <a:solidFill>
                  <a:schemeClr val="accent1"/>
                </a:solidFill>
                <a:latin typeface="Trebuchet MS"/>
              </a:rPr>
              <a:t>&lt;номер&gt;</a:t>
            </a:fld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diagramData" Target="../diagrams/data2.xml"/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903600" y="1446120"/>
            <a:ext cx="8909640" cy="3295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5400" spc="-1" strike="noStrike">
                <a:solidFill>
                  <a:srgbClr val="000000"/>
                </a:solidFill>
                <a:latin typeface="Times New Roman"/>
              </a:rPr>
              <a:t>Неговорящие дети- </a:t>
            </a:r>
            <a:br>
              <a:rPr sz="5400"/>
            </a:br>
            <a:r>
              <a:rPr b="0" lang="ru-RU" sz="5400" spc="-1" strike="noStrike">
                <a:solidFill>
                  <a:srgbClr val="000000"/>
                </a:solidFill>
                <a:latin typeface="Times New Roman"/>
              </a:rPr>
              <a:t>от нормы к тревоге</a:t>
            </a:r>
            <a:br>
              <a:rPr sz="5400"/>
            </a:br>
            <a:endParaRPr b="0" lang="en-US" sz="54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Прямоугольник: скругленные углы 18"/>
          <p:cNvSpPr/>
          <p:nvPr/>
        </p:nvSpPr>
        <p:spPr>
          <a:xfrm>
            <a:off x="2689920" y="377280"/>
            <a:ext cx="4560840" cy="11480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cap="rnd">
            <a:solidFill>
              <a:srgbClr val="91865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</a:rPr>
              <a:t>Этапы речевого развития в онтогенезе до 3 лет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Прямоугольник: скругленные углы 19"/>
          <p:cNvSpPr/>
          <p:nvPr/>
        </p:nvSpPr>
        <p:spPr>
          <a:xfrm>
            <a:off x="403920" y="2551680"/>
            <a:ext cx="2647080" cy="34977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cap="rnd">
            <a:solidFill>
              <a:srgbClr val="91865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Trebuchet MS"/>
              </a:rPr>
              <a:t> </a:t>
            </a:r>
            <a:r>
              <a:rPr b="1" lang="ru-RU" sz="2000" spc="-1" strike="noStrike">
                <a:solidFill>
                  <a:srgbClr val="000000"/>
                </a:solidFill>
                <a:latin typeface="Times New Roman"/>
              </a:rPr>
              <a:t>До 1 года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(довербальный период)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· Гуление (2-5 мес.)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· Лепет (6-10 мес.)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Прямоугольник: скругленные углы 20"/>
          <p:cNvSpPr/>
          <p:nvPr/>
        </p:nvSpPr>
        <p:spPr>
          <a:xfrm>
            <a:off x="3753360" y="2551680"/>
            <a:ext cx="2434320" cy="3402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cap="rnd">
            <a:solidFill>
              <a:srgbClr val="91865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Times New Roman"/>
              </a:rPr>
              <a:t>1-1,5 года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(первые слова)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Прямоугольник: скругленные углы 22"/>
          <p:cNvSpPr/>
          <p:nvPr/>
        </p:nvSpPr>
        <p:spPr>
          <a:xfrm>
            <a:off x="6932520" y="2647440"/>
            <a:ext cx="2434320" cy="3402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cap="rnd">
            <a:solidFill>
              <a:srgbClr val="918655"/>
            </a:solidFill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Times New Roman"/>
              </a:rPr>
              <a:t>1,5-3 года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(период фразы)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120" name="Прямая со стрелкой 24"/>
          <p:cNvCxnSpPr/>
          <p:nvPr/>
        </p:nvCxnSpPr>
        <p:spPr>
          <a:xfrm>
            <a:off x="7097040" y="1499040"/>
            <a:ext cx="1053000" cy="1148760"/>
          </a:xfrm>
          <a:prstGeom prst="straightConnector1">
            <a:avLst/>
          </a:prstGeom>
          <a:ln cap="rnd">
            <a:solidFill>
              <a:srgbClr val="000000"/>
            </a:solidFill>
            <a:round/>
            <a:tailEnd len="med" type="triangle" w="med"/>
          </a:ln>
        </p:spPr>
      </p:cxnSp>
      <p:cxnSp>
        <p:nvCxnSpPr>
          <p:cNvPr id="121" name="Прямая со стрелкой 27"/>
          <p:cNvCxnSpPr/>
          <p:nvPr/>
        </p:nvCxnSpPr>
        <p:spPr>
          <a:xfrm>
            <a:off x="5305320" y="1679760"/>
            <a:ext cx="360" cy="360"/>
          </a:xfrm>
          <a:prstGeom prst="straightConnector1">
            <a:avLst/>
          </a:prstGeom>
          <a:ln cap="rnd">
            <a:solidFill>
              <a:srgbClr val="90c226"/>
            </a:solidFill>
            <a:round/>
            <a:tailEnd len="med" type="triangle" w="med"/>
          </a:ln>
        </p:spPr>
      </p:cxnSp>
      <p:cxnSp>
        <p:nvCxnSpPr>
          <p:cNvPr id="122" name="Прямая со стрелкой 29"/>
          <p:cNvCxnSpPr/>
          <p:nvPr/>
        </p:nvCxnSpPr>
        <p:spPr>
          <a:xfrm>
            <a:off x="4970520" y="1552320"/>
            <a:ext cx="360" cy="1095480"/>
          </a:xfrm>
          <a:prstGeom prst="straightConnector1">
            <a:avLst/>
          </a:prstGeom>
          <a:ln cap="rnd">
            <a:solidFill>
              <a:srgbClr val="000000"/>
            </a:solidFill>
            <a:round/>
            <a:tailEnd len="med" type="triangle" w="med"/>
          </a:ln>
        </p:spPr>
      </p:cxnSp>
      <p:cxnSp>
        <p:nvCxnSpPr>
          <p:cNvPr id="123" name="Прямая со стрелкой 36"/>
          <p:cNvCxnSpPr>
            <a:endCxn id="117" idx="0"/>
          </p:cNvCxnSpPr>
          <p:nvPr/>
        </p:nvCxnSpPr>
        <p:spPr>
          <a:xfrm flipH="1">
            <a:off x="1727280" y="1525680"/>
            <a:ext cx="963000" cy="1026360"/>
          </a:xfrm>
          <a:prstGeom prst="straightConnector1">
            <a:avLst/>
          </a:prstGeom>
          <a:ln cap="rnd">
            <a:solidFill>
              <a:srgbClr val="000000"/>
            </a:solidFill>
            <a:round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Box 5"/>
          <p:cNvSpPr/>
          <p:nvPr/>
        </p:nvSpPr>
        <p:spPr>
          <a:xfrm>
            <a:off x="979200" y="522360"/>
            <a:ext cx="786780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latin typeface="Times New Roman"/>
              </a:rPr>
              <a:t>Факторы, влияющие на формирование речи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" name="Diagram1"/>
          <p:cNvGraphicFramePr/>
          <p:nvPr>
            <p:extLst>
              <p:ext uri="{D42A27DB-BD31-4B8C-83A1-F6EECF244321}">
                <p14:modId xmlns:p14="http://schemas.microsoft.com/office/powerpoint/2010/main" val="4070445438"/>
              </p:ext>
            </p:extLst>
          </p:nvPr>
        </p:nvGraphicFramePr>
        <p:xfrm>
          <a:off x="351000" y="1480680"/>
          <a:ext cx="9919800" cy="5418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2"/>
          <p:cNvGraphicFramePr/>
          <p:nvPr>
            <p:extLst>
              <p:ext uri="{D42A27DB-BD31-4B8C-83A1-F6EECF244321}">
                <p14:modId xmlns:p14="http://schemas.microsoft.com/office/powerpoint/2010/main" val="1168327709"/>
              </p:ext>
            </p:extLst>
          </p:nvPr>
        </p:nvGraphicFramePr>
        <p:xfrm>
          <a:off x="860040" y="523080"/>
          <a:ext cx="9219960" cy="5811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Аспект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Аспект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93</TotalTime>
  <Application>LibreOffice/7.5.9.2$Windows_X86_64 LibreOffice_project/cdeefe45c17511d326101eed8008ac4092f278a9</Application>
  <AppVersion>15.0000</AppVersion>
  <Words>183</Words>
  <Paragraphs>44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2025-11-24T19:58:38Z</dcterms:created>
  <dc:creator>александр драчук</dc:creator>
  <dc:description/>
  <dc:language>ru-RU</dc:language>
  <cp:lastModifiedBy>александр драчук</cp:lastModifiedBy>
  <dcterms:modified xsi:type="dcterms:W3CDTF">2025-11-24T21:34:42Z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4</vt:i4>
  </property>
</Properties>
</file>