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2" r:id="rId2"/>
    <p:sldId id="310" r:id="rId3"/>
    <p:sldId id="312" r:id="rId4"/>
    <p:sldId id="299" r:id="rId5"/>
    <p:sldId id="311" r:id="rId6"/>
    <p:sldId id="293" r:id="rId7"/>
    <p:sldId id="295" r:id="rId8"/>
    <p:sldId id="301" r:id="rId9"/>
    <p:sldId id="300" r:id="rId10"/>
    <p:sldId id="296" r:id="rId11"/>
    <p:sldId id="303" r:id="rId12"/>
    <p:sldId id="305" r:id="rId13"/>
    <p:sldId id="309" r:id="rId14"/>
    <p:sldId id="304" r:id="rId15"/>
    <p:sldId id="308" r:id="rId16"/>
    <p:sldId id="307" r:id="rId17"/>
    <p:sldId id="306" r:id="rId18"/>
    <p:sldId id="302" r:id="rId19"/>
    <p:sldId id="258" r:id="rId20"/>
    <p:sldId id="267" r:id="rId21"/>
    <p:sldId id="313" r:id="rId22"/>
  </p:sldIdLst>
  <p:sldSz cx="18288000" cy="10287000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Times New Roman CYR" panose="02020603050405020304" pitchFamily="18" charset="0"/>
      <p:regular r:id="rId31"/>
      <p:bold r:id="rId32"/>
      <p:italic r:id="rId33"/>
      <p:boldItalic r:id="rId34"/>
    </p:embeddedFont>
  </p:embeddedFontLst>
  <p:defaultTextStyle>
    <a:lvl1pPr marL="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1pPr>
    <a:lvl2pPr marL="4572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2pPr>
    <a:lvl3pPr marL="9144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3pPr>
    <a:lvl4pPr marL="13716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4pPr>
    <a:lvl5pPr marL="18288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5pPr>
    <a:lvl6pPr marL="22860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6pPr>
    <a:lvl7pPr marL="27432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7pPr>
    <a:lvl8pPr marL="32004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8pPr>
    <a:lvl9pPr marL="3657600" algn="l" defTabSz="361950" rtl="0" eaLnBrk="1" latinLnBrk="0" hangingPunct="1">
      <a:defRPr lang="ru-RU" sz="975" b="0" i="0" u="none" strike="noStrike" kern="2" spc="0">
        <a:solidFill>
          <a:srgbClr val="000000">
            <a:alpha val="100000"/>
          </a:srgbClr>
        </a:solidFill>
        <a:latin typeface="Open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89F7"/>
    <a:srgbClr val="BEF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76781"/>
            <a:ext cx="13716000" cy="36004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0675"/>
            <a:ext cx="13716000" cy="24688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75920" y="545211"/>
            <a:ext cx="3931920" cy="87130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3584" y="545211"/>
            <a:ext cx="11594592" cy="87130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" y="2571750"/>
            <a:ext cx="15727680" cy="42176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584" y="6892290"/>
            <a:ext cx="15727680" cy="2263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3584" y="2736342"/>
            <a:ext cx="7772400" cy="65219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3728" y="2736342"/>
            <a:ext cx="7772400" cy="65219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" y="545211"/>
            <a:ext cx="15745968" cy="19853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584" y="2520315"/>
            <a:ext cx="7735824" cy="12344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584" y="3754755"/>
            <a:ext cx="7735824" cy="5524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3728" y="2520315"/>
            <a:ext cx="7735824" cy="12344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3728" y="3754755"/>
            <a:ext cx="7735824" cy="5524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AEAD-B025-4E0E-A630-C6DF39CC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584" y="678942"/>
            <a:ext cx="5888736" cy="23968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7B2E-33AE-4555-AF33-259192DD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1481328"/>
            <a:ext cx="9253728" cy="7303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1332C-4395-43FB-8471-581781160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3584" y="3086100"/>
            <a:ext cx="5888736" cy="5709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4C4C0-2660-4B1B-A317-37BF460A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DA29-6F09-4056-9130-F2F1D555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87F2-7A79-4ADE-8840-E827BC4F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" y="678942"/>
            <a:ext cx="5888736" cy="23968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0" y="1481328"/>
            <a:ext cx="9253728" cy="7303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3584" y="3086100"/>
            <a:ext cx="5888736" cy="5709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545211"/>
            <a:ext cx="1572768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2736342"/>
            <a:ext cx="15727680" cy="6521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1872" y="9525762"/>
            <a:ext cx="4114800" cy="545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4A1E-0819-41D8-959E-791DA0A9FA34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3328" y="9525762"/>
            <a:ext cx="6163056" cy="545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1328" y="9525762"/>
            <a:ext cx="4114800" cy="545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5934" b="18333"/>
          <a:stretch/>
        </p:blipFill>
        <p:spPr>
          <a:xfrm>
            <a:off x="10629900" y="1608993"/>
            <a:ext cx="7537077" cy="84656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8288000" cy="1608993"/>
          </a:xfrm>
          <a:prstGeom prst="rect">
            <a:avLst/>
          </a:prstGeom>
          <a:solidFill>
            <a:srgbClr val="4156B2"/>
          </a:solidFill>
          <a:ln>
            <a:solidFill>
              <a:srgbClr val="415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" y="106546"/>
            <a:ext cx="7752614" cy="124217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51011" y="2490355"/>
            <a:ext cx="0" cy="4873385"/>
          </a:xfrm>
          <a:prstGeom prst="line">
            <a:avLst/>
          </a:prstGeom>
          <a:ln w="57150">
            <a:solidFill>
              <a:srgbClr val="405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6802" y="9365593"/>
            <a:ext cx="304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29.10.2025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29C43-113A-65D9-4E67-EEF6C7E70133}"/>
              </a:ext>
            </a:extLst>
          </p:cNvPr>
          <p:cNvSpPr txBox="1"/>
          <p:nvPr/>
        </p:nvSpPr>
        <p:spPr>
          <a:xfrm>
            <a:off x="565248" y="2302248"/>
            <a:ext cx="13422215" cy="637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 потенциал сказок: </a:t>
            </a:r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реальности </a:t>
            </a:r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фантазии </a:t>
            </a:r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детстве</a:t>
            </a:r>
            <a:endParaRPr lang="ru-RU" dirty="0"/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90E4E-5C72-86EA-D35F-6246E6A49555}"/>
              </a:ext>
            </a:extLst>
          </p:cNvPr>
          <p:cNvSpPr txBox="1"/>
          <p:nvPr/>
        </p:nvSpPr>
        <p:spPr>
          <a:xfrm>
            <a:off x="11082447" y="8673095"/>
            <a:ext cx="708453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Елена Сергеевна,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заведующий кафедрой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168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421C6-2AF2-2A29-6A3B-0561EE4F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90CCBD10-8BAD-EC61-17AD-C1B953CA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ED1E835C-0E85-317D-C281-7F32C79E1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FAE98153-0E11-646A-409B-80E57ADDEF2B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BBFFABD1-A788-9E45-BE27-EDB3540EF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E6B31B66-D903-2FDE-B52D-67D7F7B05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14E0D840-AA1E-9BED-F7C3-0B0781FCD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49ADD938-70B7-FDF1-1061-B4E93AA73C22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98E9B619-5FD3-4F97-EF1D-C0624CAB1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AAB3DD8-0707-B537-D84D-EDBDDB8F5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3479054D-7489-CEF5-CF8C-88179DF5D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506D48ED-CD6C-CC73-CBC5-6EA905FD0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C2094B66-3118-824E-B68D-3CAA61B90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38428BC3-7227-D820-9EC1-90C49DAB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265BD686-0BD5-407F-97EF-8221CB5CA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67C14DF1-C275-0760-CAF0-3EBFF2DFC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C7DB9FAD-38E8-5124-E539-2BE0E386C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C86D81C2-06AD-F0B9-CC44-7BEF26C68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D469DD68-73D8-DC3E-FC65-230727F2B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AA33B180-DE34-E4B1-197E-E2762B8F8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1D06D262-E779-8355-DD5C-563CE29E1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88CE1A5E-D5BA-BB60-C9FB-0A153AA8E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46C883F8-09F7-8B52-6EE4-CD055D20B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733BF9CB-39C1-42F4-C7CB-30EC3C6D2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F2EF1874-1508-437B-85DE-BE37F111D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6EE2353A-06C8-DDFB-78FA-22A0E3A93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9DB6D8CB-EF95-C273-2FDA-70309F35B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C0C5B0FA-F507-62E2-546B-E67FBC552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237463B7-6F9E-8758-B90D-293893FA2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3108C5AF-2391-DDB6-9E2F-4746F273B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28CA8C45-F1A8-A1C1-4C35-BBDA66489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D104952C-CEB8-0240-D88F-39264BE7A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922D8F5B-8F82-3ADB-3F12-462A51566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8DB4B5DA-3B6C-6AFF-9776-D7ADED6C5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260A6A24-56ED-E03B-7BBC-F8F850E5D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9DE0A5A3-7161-9AE7-8E99-9113F35DC7CC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B55596BB-B12B-97B4-4F39-F0A50D4D0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1BE310A4-B7B5-225D-C2C4-15E322AAE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BE3C8F6F-16FE-B4FB-44DF-D8DE21395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D307A1B4-4537-5648-B28B-A370BAEDC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A320491C-E26E-0604-29F1-02A871483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841B368C-9826-40C4-138F-0CB370AF3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79A16AC5-4F6D-C14C-B888-7CA0B2F86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DF25817E-854F-B8A7-D513-C08A65166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2CDDE9EB-1E71-D972-83C5-D70DF4391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5650D8D1-10FA-640F-6DB1-742D41D71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29DA3796-C0F1-37E2-080C-FDD95588B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5D40B400-DAEF-8499-7609-AB5DC1A46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3466110D-3831-FEE8-434B-70CFB3246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7656D149-97E8-AD28-8C03-FF10021DE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28FCAEFE-E9DD-E23B-AFA6-64EC1F98D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EA095ED7-E2B4-20EF-90D8-D5C82F9E2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563724CF-7AEB-A51D-AF29-A86AEE08F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AF750549-61CB-09CC-5577-31856AFAA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8E94F2C1-AE2B-E454-0ED7-B1F072264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2EE150E1-3DF7-C363-B418-4133CE7B2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E95C1A36-2991-5121-8A09-CC3FC3957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8636A9DE-1F42-16AA-FFC0-B80D8B860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30D8612A-653C-22EC-019E-DB558AC70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42B5A25A-07EB-3623-2622-11ED31F99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37F83B0B-C9AE-246E-6E59-2AE854C3E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07236A61-AE9E-346D-119A-2CB5FB611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50E1B3B5-84C8-5ABF-C8BB-A071650EA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62C24B9E-019A-D747-7C91-05A206195415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D05DF186-5C49-0586-E5E7-6327E9380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167D8994-AD01-0C35-43FA-363A7289D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941A4F34-3EFD-A050-42D0-42FEF1A94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BF6314E7-06AC-4525-3A38-E1B121F22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40ED955F-7B1B-8B8A-39F0-149D263F4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90B6D6B3-0352-080F-7CF3-886A26F3B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E4513EA1-4D60-4948-2DC6-87EC04361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CD3145D0-13A6-FAFA-C107-22C1E4533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F4BD7E2E-6030-DE7A-EDF0-487558441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2151215F-3217-E87B-C8AC-4B879B90C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DCE379F3-3D3A-2592-276F-1CEC85B47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F044D9DC-3B41-7A5D-CFB5-1FC30E02F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AA46A13A-F672-D7C5-B9F3-A2ABD901B7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E1716BF1-C9C4-F8A5-1922-41579695B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C780FDC8-F828-2F67-8333-F7C07DE67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ECFE6775-B90B-4ED2-4160-7BCCE54B8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DFE0F245-63EE-D869-77EE-8D14F2475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20F1D1EE-2C0B-57D6-9765-1574CC7CC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291557AA-47C8-C8E7-E53E-BAA232774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A0A2BEF9-CBE6-A9A3-E537-4F2A0999F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8581A796-B14E-87AD-F315-DA7FEC310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592F209F-A0FF-23C4-1327-3BA3DD065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9A0B11BB-C250-0A5E-535F-3A7495B09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AFA0CA55-B0BF-0C7F-E14E-254420CC3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6B3A90F1-8135-F60C-2143-D25B679C1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7ED398A8-E9B9-5BCC-D787-1A389B97D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65454537-8E0A-B6D1-AAC4-60046DB02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07056444-556C-212A-B349-9FCFA9DB0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064F71C7-129B-21E5-43EB-D76ED6EC8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53733C9C-8F03-EF8D-0568-F25C782D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512B7-01C0-052E-3EF8-2B24FC011992}"/>
              </a:ext>
            </a:extLst>
          </p:cNvPr>
          <p:cNvSpPr txBox="1"/>
          <p:nvPr/>
        </p:nvSpPr>
        <p:spPr>
          <a:xfrm>
            <a:off x="417471" y="66929"/>
            <a:ext cx="16279270" cy="172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 свойства могут быть использованы, изменены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фантастическом мире?</a:t>
            </a:r>
            <a:r>
              <a:rPr lang="ru-RU" sz="10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1F185-C0FA-971B-DADA-11DA8DD6EF5E}"/>
              </a:ext>
            </a:extLst>
          </p:cNvPr>
          <p:cNvSpPr txBox="1"/>
          <p:nvPr/>
        </p:nvSpPr>
        <p:spPr>
          <a:xfrm>
            <a:off x="1178770" y="2810236"/>
            <a:ext cx="14405127" cy="630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свойствами: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живые существа или предметы могут получать новые свойства: 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невидимость,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телепортация, 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понимать язык животных, 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исцеление, 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предвидение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5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3E3D7-DA22-7D59-A4D5-12DD481E8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D4E699E2-4811-9FA8-EB3B-418D9EFC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D4310450-8789-FA4D-DD51-C13F20CDD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3505C365-E48A-2755-37AF-403A7F169450}"/>
              </a:ext>
            </a:extLst>
          </p:cNvPr>
          <p:cNvGrpSpPr/>
          <p:nvPr/>
        </p:nvGrpSpPr>
        <p:grpSpPr>
          <a:xfrm>
            <a:off x="14642979" y="1237989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E8CDDEFD-AA7F-D634-6FF8-F093553B7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BD1CD395-D71B-2A8C-0090-DDE8267C7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EF4FDFFE-A3F0-BEE6-808A-BDA64951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AF689BAB-C481-B84A-4B07-7C5350F96D1C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456B4780-6E03-F2E0-0097-5124CB858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E84AEB15-E063-B11B-DED9-32CB028C5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B8A1ECFC-B08E-F6EF-79EB-FDF577BD7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F1BDD0C1-3188-5684-9584-81FAD2BBA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46DCB359-FB74-85C5-E988-2C718F0D3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B1FF9125-166D-6305-273E-F7643089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2ED13EEB-9561-9C9C-F6DE-8B7DD7013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E8AAD235-561A-E57A-7E7C-37F692A21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435079DC-D40F-EB1E-7A54-CB6DF218A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0C06C042-D620-BF92-C439-62BB27F8D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8BDC8B6E-C272-6FEE-DAE4-58C0275C7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0282F83D-7E1B-0374-3FEC-C8661B221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C8688CB8-E1BB-F849-1860-EF0CBD49B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403A6329-2169-576C-3517-4C278842E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67FE9BB8-6294-83C1-AD73-5801B5653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5558A128-42CC-94A3-2089-0E5A95BF5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8CB98EBC-2C38-D627-9F90-D4D781A01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951ADA04-079C-3C60-21F2-89D4AE287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285FF837-C34E-1260-D17B-9B851D611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80333A53-3378-6875-600C-94BA4A54B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77EE54E0-BFB7-5750-40B3-F077AAE07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AB1B40C7-5F47-280D-24FF-710086F7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CE194AC0-F011-2CE0-44CD-52B043D44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E602C182-2046-2A4C-E0E5-AEFED8BE0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5514002C-9F40-1E7C-5D6A-1D3B5B394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8F241211-BC87-AF7D-FF78-BCC11B526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2FF9FC8F-150E-D9E8-43EC-E71AED81C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4ADDF790-B070-E0EE-F2F0-37C1BF71E8D3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B1555016-2661-53BE-6333-0ACB286C7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68F3EC1A-B1B0-1740-B77D-BAD3E2872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92DCBB56-64BA-821F-78C8-080C26425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CDC51292-B0B3-2FAC-2220-EF730BEB2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DEA6ADD1-671B-881E-8A6F-588D4A19F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7C0EADCF-0168-B781-0F32-5960FD15DC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285E6817-0FA3-6510-D1B3-63FA0D550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AC045594-54C5-7F1B-FBCB-3A693DB3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8581F0EC-BFA5-93BB-5B23-D5ED90C30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B907357F-7E46-BC47-AAF0-EAAE30C2EE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8497BA51-743A-4238-362D-8138D0152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0FFDBB55-1E41-BB19-F11C-B92CBB93D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8D54DB13-8D03-B696-1934-FB20D7D9C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78850F4A-8ECD-F016-D88A-97B0F2418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64F115E0-2662-53E7-BFB4-E2583C885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A6974499-16A6-1C62-1F23-A32CFAD99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AECF4F73-A527-B322-0549-FB48CE42E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DE72787B-B6CA-432F-7424-5818E245D0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52ED8C7F-A120-CE9E-C397-779EC21CB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97695A1C-655D-FB5B-C8CB-ADA6F5A39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E4633041-D072-B326-D69B-73C78C74A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6DFCFD83-8430-082A-0DA3-EC088F705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D83235F4-1F41-C9D2-2A35-65732082E1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701D0D4B-6937-F287-3BA1-5BB89AD96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982D82ED-A5D6-0AE0-1764-0E69195FE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7DF7250B-55BB-0FAA-BC2C-7461AC96B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FA508041-BDDA-A872-D72D-F0DF6B6AD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FE52E72E-60FF-5C02-F6BB-5AEB1D2980C5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C752D863-F716-D377-A238-62A534F59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6EF12158-87D3-A3DD-B051-40FBEBE47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DF84C149-18CE-0DE8-A707-E3EE9BC8C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0EB20D4C-BD55-368A-81DE-846B76E20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28D2EFCD-EB62-CE30-0D31-21DC80A6C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ACFCE82E-F2C2-DA41-ABC9-6EAB77F96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E44B5E5E-C768-660E-6B08-4A2F7BFB4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23DD38B1-1BE4-859A-0F03-1CFEE3D31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5901346D-E546-133F-2691-44482E2F9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2DB79152-A4B1-FC5A-5D53-FECFF2B26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ADAD76FF-3041-84FE-460F-9CC34A0C4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DEFACDC7-9B0C-416F-B1E6-0A290B1D7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EED8E8F2-040D-DCC5-E7E5-56D01E79A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75A3D1F1-7A76-1C37-B7F3-81DD66BE4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490C006C-0E31-2F1E-C54B-0DD5C3ADE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1AAFE96C-4332-A37D-BF40-A4C7AA9D8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E5EEC3F5-905C-033E-615E-E9E13CA06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8252836D-8E4D-0BC7-B552-87DBBFFB5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9C478DAF-DCDB-F915-8C0C-A895D9768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3906594D-2281-DF5E-E39E-C86390154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B36B7C5F-BD1E-C88A-5CB9-2A1532D77A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791648E0-76E1-C236-BF4C-FEFC23F3F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F1FD9D9C-91B2-4D2E-35BF-A72ECC302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E3BA7755-B4A5-17C2-0B73-679EBD137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D4686988-EAD5-CC5C-86DD-C21F669C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067DA020-7EC6-D93D-C8AD-2D98C2B74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4FE8FA46-53BF-5FCF-62B2-1654C7AB8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97B228F7-1E89-5123-D1EC-2EF722B03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6B4E77C6-8EEF-FB99-2C0E-77F90107D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45F40B43-2EB2-3493-9E0E-E05F7AF5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FA8AC-360F-0D89-DB43-1A09E616EB34}"/>
              </a:ext>
            </a:extLst>
          </p:cNvPr>
          <p:cNvSpPr txBox="1"/>
          <p:nvPr/>
        </p:nvSpPr>
        <p:spPr>
          <a:xfrm>
            <a:off x="1170660" y="218331"/>
            <a:ext cx="15073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сказка</a:t>
            </a:r>
            <a:r>
              <a:rPr lang="ru-RU" sz="5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расширяет ее границы реальности?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297DC69-A8B6-64C5-3B70-2BBFD82FB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19838" r="30251" b="21254"/>
          <a:stretch>
            <a:fillRect/>
          </a:stretch>
        </p:blipFill>
        <p:spPr bwMode="auto">
          <a:xfrm>
            <a:off x="9564306" y="2553468"/>
            <a:ext cx="6631070" cy="63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C4A0506-BA10-20EB-0B04-5F784092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27" y="2553468"/>
            <a:ext cx="6402468" cy="67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9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8785E-0BEA-B18C-7450-A701F9F23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90A7324F-D9A8-18AD-26E7-43FA5E4D2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1EB4A764-32C3-3821-F390-AEF8F3A0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A45718F0-851B-A7F5-D560-E1E2BCE668FA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4D96D87B-F64A-5E45-F2AD-D7C0C07F0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2D2D0032-C7A8-BF42-49E9-A19B971CD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82FCF86F-044F-9C5E-27C6-266F0788E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7E1016F9-980F-322E-9181-7B5C2689FD1B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33521213-02D5-28CB-70B3-440D2C4F4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97E23E04-4B7A-73DD-FE55-F470A8509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ADB48AD3-3F28-2B88-B6F7-C64251844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27484860-90B1-C77C-182A-9B3CBB015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D211B0EC-C358-FD8F-30C7-0E97667B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840C4B38-C104-D707-E228-389E85778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DB1F868D-8FCA-087C-EC00-6BC997DC8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7F2B5CD5-8BAC-01B6-A471-0154A4D9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2D56C379-CB89-A924-A79E-1CA447A5A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7D90259C-3767-B051-BA8A-FD53D3FE9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6E885A69-5F56-46A0-051D-1E5381FF0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B57DEECE-4DAE-D67D-0111-8164F9CB7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0AA8CA5B-93ED-709B-049C-3624BDDE5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550CFF75-E53B-0D49-1B07-D3E35A9E3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C5EC58C9-B7C6-E3A7-EC99-C7A9E804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B82B5702-865E-2AB0-2599-5B5596AD3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47C898ED-AE69-3E1F-D93A-72D569F3F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317E5C20-2759-1761-611A-AA705B101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9747CEA8-DAD9-EAB0-9C63-150904F5B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2B6C0551-3B95-2C50-0705-05D42A50B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4730CD48-9174-A11C-289C-A75FE998F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57B37D62-E726-025E-FFF5-BAAD80A68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9C39A011-6211-4408-F0A0-CA8EC834B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81BC5D2A-AD8F-D550-2667-76EA9C53C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652C529A-5408-38D1-4F24-082605449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514F22A5-1CC1-00DB-11C2-4510D57B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519EDE87-7624-D1E4-2E1C-7BCDD05C5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BCC9AEE5-AEDA-6CEA-C44A-15CA744BC8B9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45BC2C92-FF8F-7895-F49F-270A345A6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33E0515D-3198-1F06-0621-158C8FF29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42C20E2E-2A27-C645-AB3A-436889F41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026D6F09-1517-46D3-BD1E-46D044A5F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A03ED6DB-8BE2-AF82-3F7C-B301B11DE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FB5FD9F6-2025-C467-01FE-7A9DC2A8A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881B57CA-7AA9-2C8F-275D-2B0F6D90E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78FD5C85-5AF4-93B5-8726-86ACAA922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17DE731E-5E04-3C44-DAFC-DCB1287EA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DFAF0BCB-6130-1491-9F02-49A701461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13DEF337-FC7E-3F70-8EF1-421908A46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9C52D21C-9A07-3F11-C743-150779F82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A6862BDD-25E2-9F68-7031-ED090784BE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1828B1CA-9AE6-97F2-0939-1002A719E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F4F716E4-1140-D3B1-E870-445B3197B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9722D392-15A6-993F-666A-2DB7C12E6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D1FD5FCF-383A-641F-4434-07BBBD5F5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7BA79FF7-6B35-39A6-C76D-C199186D5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629D393B-7550-FD21-5141-F03D97F60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3B05742C-B56E-A0DB-888B-A9994DD48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8B3132BE-79FC-96E5-8D53-8D860D377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2E7FC285-586C-15D8-8608-808EDF1DC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7F3377A9-3A25-BFE9-3510-6494DB514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117A3584-28B3-335C-8E3B-05585C761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C6C859D9-4F1C-8E5C-E273-63E4E5B94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35BB887C-9D7E-69A8-8A42-021C76EA6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CDD4F711-224A-6D8B-B4A3-F5EE2FB50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14F4EE59-77C0-C598-E8F6-2BDA6115E215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F9A722C6-D1AB-92BC-E647-7055DA58C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F139328B-29E9-5309-64F6-B279286D9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05203080-D888-366E-9AC0-A9DA191A6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B65757FF-1FBB-E5CF-5F6F-9B2C5E026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C02BF83A-A196-F4C2-CA53-3CF2BEF22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23523EEC-2BB2-2161-CBEB-92674A4C7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AFF07E37-F4A1-6BF2-DEE4-0B5C6078B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9F783B13-3B93-357E-E678-6530C0D94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688ABCE5-E8EF-303E-DCAE-5ACA3F53B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8F67A274-76E0-F688-8653-008779495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F347A7C0-B7AB-D828-9888-D08601647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E5A54BAE-8082-5468-BA47-3CCADC18C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F46CD144-A707-AD74-23A4-ED73DBE56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2546328D-EB67-16EC-49AE-0615C8845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F7BCF1F4-781D-8B1E-5483-CE8F5180D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1AD3D3F7-8009-9C9E-94C2-0B1FB6F52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C64483CB-7403-CCB4-997D-BB2B01A9E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5CB29FA7-2975-C785-2A0F-AF809E91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6F3A6A4A-5536-4EBB-769B-6F8BB3C80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6D52BA0A-D184-D32B-D9CA-EF4EBDC816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5E50FFBB-799C-A599-3EE9-91C603726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563A03AA-5631-515F-AED4-8281D5C61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D23E2CA1-A6A6-C666-E2A9-EE5913D6C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668ED2FC-F004-98BF-7EB7-B1D0E88B2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C278B72A-6A46-095F-52EC-11C5572F6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0D627E27-3059-4A45-7DB0-02F0054BC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87CBAC51-2C69-4F73-FD07-45D56C4443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487F3DFA-5EA3-FF36-93FF-9546FA7BA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97BC4EF9-C29B-4013-CF78-12DC61B13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1020B1-8495-1C33-8AD2-8B2A001BC183}"/>
              </a:ext>
            </a:extLst>
          </p:cNvPr>
          <p:cNvSpPr txBox="1"/>
          <p:nvPr/>
        </p:nvSpPr>
        <p:spPr>
          <a:xfrm>
            <a:off x="1229310" y="2179079"/>
            <a:ext cx="16682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Через призму фантазии, ребенок учится анализировать, сравнивать и делать выводы, опираясь на собственный опыт</a:t>
            </a:r>
            <a:endParaRPr lang="ru-RU" sz="4800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BFD60E7C-98D5-79CC-F2A5-F7066655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75" y="4067886"/>
            <a:ext cx="142875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8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5E612-B8E9-8F3A-683C-F3651FB09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AC697640-A6FB-632C-6FE1-4EC984F5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AA23823E-4233-37E7-A4E7-F6CFE409F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7077E220-077C-73C8-0397-9C4CDDA45A9C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698ECFEC-C4F0-311C-92E4-DD3BF001D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36F06623-DADC-E74B-22F5-F09667B8A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1EA2A26C-06B2-CAF0-7D97-38568EE96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41155EEA-4359-5BD4-F33A-85D03405EA7C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69AA3513-7AA6-6FDD-F2B6-F127473B2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6389B869-DE5D-8335-4153-CDFC526D0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EFC505C3-F479-0752-0695-6C62A9784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3A50B080-02F1-B2EB-C40D-B999558F3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AB66D321-06B9-4505-2C4F-5C1F14D00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43D9FE27-380D-EAC6-C213-D233A5CCC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B7103EBE-1825-9177-C2A0-A212A0C98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9BBCFD83-A810-5A2F-9239-B6BAD9F8D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D562E683-53A1-CF0B-DADA-E23E56CE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7D6BCAF0-FCEB-4E31-4D8F-6F6AA9A03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8BD483DB-8EF9-8F5C-C2D6-1C1BA46EE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8DDC2A1C-6727-F95B-81EE-5FA5A2ACB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3B3DC45D-6374-E24F-5885-E7E1C739B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637E25C6-DADC-C7E5-A7D0-A7F88A304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52C992F8-FCC0-38BE-286C-8BFD06DBB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0C0C376B-7B43-0CFB-48DA-E0A9CFAE5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68CC52FF-47EE-098B-E655-44AB2A204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C187CD86-85FE-EC5F-16C2-793BC4089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251E33C8-C21B-8FD5-2B3F-D31501BC5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06D0644B-5B52-3EF0-6FF0-91AC2880B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88EE53B8-6EAD-12C5-3807-3EFC9246D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88677A16-318B-092C-CFF8-2F9C7CE9F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8A3A5216-00F0-4223-D82D-B7446438B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390CC64A-44F4-3989-C128-080739A12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42E55AB5-4DE8-2BFA-8621-38079235B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22F36AB1-DD5D-BCBB-CA56-F5C53EC0C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09D743B8-8F9D-875C-CE2F-35F94E6A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2935BAC3-7F4C-17DF-6235-52E58E7C7676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1E18A7C7-4B7A-8F44-C886-9E20BB37B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7C522579-0BAA-5822-3125-256CA118F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B03B577C-A01A-4C3E-7E34-437338EE0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28748EF1-5F12-790C-F38F-55541B5EF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C640ACE5-8E0F-7B1A-13F9-C78B6A9D0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ACEE25FB-7CE9-693C-9A99-5E1D2484C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3A182386-3089-0D9F-837C-DFF12AF95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E6B8637F-7DBD-B1CA-AECA-671D3CF6E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BBD61BFA-15B0-9245-675E-6B9F4445B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1CFB9CC0-6FF1-ECB8-7B9A-7B76B666A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DD916DAA-DA91-1705-1A0C-9485EC4AC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13BA94AF-E3DD-17CD-60F4-06684FA84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55E018AD-B90F-07C3-7546-A8B1C2FBC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8CD594FB-6250-DFF7-FE49-A7882EA50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2E931931-E65B-7F38-08AC-6E0B651D7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D3C5A901-B98B-D462-873F-8A775E3BC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D4A150F7-A085-58E1-25D4-30E2E6675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FCA577D6-5DD6-0DCF-8612-9512D3A84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35FEE6CE-1F68-7775-32A8-DD0827E46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8D4AA801-CE5C-4CE2-7BB6-A42AF66A2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7C852EF0-4C0C-20C6-577D-4C1982D3B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6F98EC85-B3B4-6223-A978-DE1BDAF17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AFFEECAE-DB1D-BD9B-341C-C896D405D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6194A3DA-584B-0694-E8A7-3262EA220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32167997-4A1C-4AF5-1041-6B514D17E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485ECF34-7525-B266-619E-CBCCB3621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886A1A5B-5C0C-15CA-D6DB-A0DC54D989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82DC0689-E47D-35CB-9858-81E36E999525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E9C3088C-6000-AE10-56E6-08BF9AD42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86B1D545-DD06-082D-9D5B-6E3CC8D7A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15ABFCCC-BCEF-5D39-E562-0CFB178A8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A0B6FF32-5BF7-DB75-A22F-6E2F6ECB3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786A968F-0097-D515-E739-3CE94E86C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8D1E6509-EDD5-6F58-62C3-E56FB30D5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E491BB83-EB42-E462-CFDF-D5080611E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83827139-F224-88A6-351A-CE0D1AFF5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0F5B6A27-B19E-3A02-5AE0-3B3BAA692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8B4CB31C-B71A-8533-19D7-74E44DB4D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F6CAA491-4B47-876A-1B94-604A6A7B4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BFCE3EB7-BEF1-7518-76BE-86F8C2747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D279EF09-68EC-CC05-640C-782701EE9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89046504-B27C-E0FD-38E5-76FD51D90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0B4895FE-7B18-FCB8-39EE-3DC1691C0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2E64E574-AFC3-A381-7CD7-0594B86DE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2B574CFF-C811-19CA-5B89-CBC600A11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8B5E9479-F802-F386-F65D-804E4F825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33456480-11C8-6E02-97B9-63AA29DD8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FB14723B-22BD-462C-0F61-113130DB82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A27798E9-7A40-94F5-31CA-86E2E3F9C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AFF8FF9B-D2C9-423C-DF30-FB3E7DBB2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CB1D33B4-79C2-6663-0391-3E82582EE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710AF283-3762-3381-2ECE-46E578CD9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197594C4-837E-33F9-743E-CF84893E8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E00850D0-240E-B8DA-55FF-88B06201B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4F378D55-147A-0B75-D166-DD11C24B5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38B780E6-D283-8DFB-EB69-B776B5A9A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74AE76E4-763D-445B-0FEE-29C271A3F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B2DD0434-3F3F-6F9B-2B58-9FB22CCD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E7E5C-8793-DEAA-4464-245CA301B7A6}"/>
              </a:ext>
            </a:extLst>
          </p:cNvPr>
          <p:cNvSpPr txBox="1"/>
          <p:nvPr/>
        </p:nvSpPr>
        <p:spPr>
          <a:xfrm>
            <a:off x="1248861" y="185765"/>
            <a:ext cx="15617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Фантазия как </a:t>
            </a:r>
            <a:r>
              <a:rPr lang="ru-RU" sz="5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</a:t>
            </a:r>
            <a:r>
              <a:rPr lang="ru-RU" sz="5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атор любознательности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83698-212B-AB10-3BD8-7DF215065E72}"/>
              </a:ext>
            </a:extLst>
          </p:cNvPr>
          <p:cNvSpPr txBox="1"/>
          <p:nvPr/>
        </p:nvSpPr>
        <p:spPr>
          <a:xfrm>
            <a:off x="8432050" y="2124329"/>
            <a:ext cx="94599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     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это возможно?</a:t>
            </a:r>
          </a:p>
          <a:p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«Почему он не может летать в реальной жизни?»,</a:t>
            </a:r>
          </a:p>
          <a:p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«Какие части тела помогают птицам летать?»</a:t>
            </a:r>
            <a:endParaRPr lang="ru-RU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4FC78-1601-D971-0D1C-871C5ACCEAFF}"/>
              </a:ext>
            </a:extLst>
          </p:cNvPr>
          <p:cNvSpPr txBox="1"/>
          <p:nvPr/>
        </p:nvSpPr>
        <p:spPr>
          <a:xfrm>
            <a:off x="860483" y="8128106"/>
            <a:ext cx="147234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искать объяснения, сравнивать, анализировать и делать первые выводы</a:t>
            </a:r>
            <a:endParaRPr lang="ru-RU" sz="48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A642C02-E5CC-C6DC-A70E-65A353673F44}"/>
              </a:ext>
            </a:extLst>
          </p:cNvPr>
          <p:cNvSpPr/>
          <p:nvPr/>
        </p:nvSpPr>
        <p:spPr>
          <a:xfrm>
            <a:off x="270453" y="423926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AB0B031E-95FB-E4CF-0C53-84AA6FBBA200}"/>
              </a:ext>
            </a:extLst>
          </p:cNvPr>
          <p:cNvSpPr/>
          <p:nvPr/>
        </p:nvSpPr>
        <p:spPr>
          <a:xfrm>
            <a:off x="9867900" y="6598689"/>
            <a:ext cx="419100" cy="14641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7AE7A52-EC9D-8925-7159-CC71A336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4" y="1795459"/>
            <a:ext cx="7202588" cy="54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5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19F9-EBB6-EF47-CADB-F4546ED32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86E1E87E-820D-2AFD-FB17-B69D1B358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B970A973-F766-BC8E-9AD9-CB9405D01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30C5B8EC-9234-8683-4794-5BECCB3CA3F6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631D4109-83DE-81C0-4931-83E3CB09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1F96EDA9-8BE0-572F-DDB7-AD773C107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86F40BB0-EFFB-065E-2917-BA19BB03F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74F95825-5260-D5FE-EA86-105F9B63B841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B934D325-BEC2-E845-1331-904BA8917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76056471-3DA5-53BB-DC7B-57855CD22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7F750483-1392-4196-F667-065D80F95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01DDDA0C-86E1-86F2-DB69-0BB785C9A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900EC5BB-B0BA-0C82-7FC6-3C99314E2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CD42F9D4-49B9-FC38-8977-24928A08D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151C83CB-2A50-931C-1055-F2A68A0EB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3138D515-08D7-F8D8-8F49-E98C84A16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B80AE1DE-E21F-9287-3FCD-01E362402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4F4AF82B-782D-1C2B-3BE5-46E7F3A59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A6C4BF78-1C74-4F5F-70D1-B8ADEEF51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635C495C-FA78-0E9F-AF3F-EA6250492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B9851712-5599-5FEF-B7F6-542240FA7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6B2657C7-9CCB-B32C-4F07-BECE79401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FFFBD960-08D8-EA10-E817-4D0E8BEE9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F80FED00-AFA2-DDB3-FAC0-40CFA20E4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DF063DD5-FBC1-AA25-E924-38D686849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AE349BF7-D0D2-EF09-E864-BA6551F72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8D5BAEF2-0739-A91C-9BC9-8423AA5F4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F491CCF2-CD70-2CF5-36FE-9506F5F5D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9887F031-F1A5-AC94-F592-CD705D811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D2DD0C97-67D6-AE54-9D50-50A3817ED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F40ECDE1-1CA2-5E22-53CA-F77FF0971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0CD3A35A-0B87-9AF1-FBC8-779474E44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0D82B39A-C7B8-D88E-CC29-883F01A57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5690CF4F-A8E9-293E-53ED-66F48DCB4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F9538BAE-43BF-57EC-E29F-05D513E1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5963BEFF-3C18-2DBD-D223-9841B67E3F0B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EA4C5E50-A461-3938-F352-556CECF4F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584FF434-E687-4614-0F10-EE92C9027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758F383C-1465-79CC-A2EF-B48119B0C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92E4A005-50DD-73CD-F258-4B1F3B88A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FAA60F29-15CD-4F0F-A9FC-6D5DA4CA1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3C2C52FD-8E48-4C35-F6E5-53D515ED2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72B690FC-FAAF-6E10-C965-FD77D3263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CA4269D2-9E94-EF68-6290-0C9CBFF63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CC5D3081-58B0-97DB-6099-8FEBEE8A4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8598A499-E7E2-697D-37FC-71476C963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B29E5B48-DA6D-B949-2F51-1B0AF1838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4607B8E7-117C-C233-1117-709D35BC7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24AD58AB-7B0D-59B4-BD69-3FBD458AC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655C413F-B077-45B5-8AFA-CFFDE7F53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AA1F702C-625C-D2D6-D5E5-6051C4F2A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7D788E9D-4E48-04BB-1D22-7A5C37A3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2206362E-708D-8A55-59F6-1857CDC7A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737D9AD1-1EC3-B1E4-7268-65D4393A0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A59C5E05-0330-757D-7D6D-4DD92B131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2BFE7857-C869-6959-24F6-9ED3BC77F3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84BC95D8-C129-51CB-D8AA-7D8993782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A00377F4-4D65-8A2C-A984-1CAE7FEB3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0774819C-B784-7A8A-1C73-7AB1447E8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75AB1E6E-C434-FFBF-4A12-179361E45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D526150A-FAFB-BABD-EB9F-0B253892A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16468B8D-228D-A2A0-572B-B5FF26FD5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65EEEC22-89FC-7369-2A3B-BDDBAAE1A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2AD5CB31-7693-E30B-167A-A18A572B423F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8E1B3187-2FD5-2DF5-09EA-48A601BFB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CE6E6321-27AF-B31A-D49B-988F19904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EB13EB7C-3A8B-494F-1D6C-E3786863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795ECF1F-A6F2-7D8E-5180-7805AA394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5CEEDCD6-235F-0217-BE5F-1CFC7795D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3816D0D2-A260-5E81-285B-18FD9927C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5FCD09C5-761F-9C51-77D9-BEEED78937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8655C282-B94C-B494-2810-66BCB77AA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C5EF4A07-7D55-1CB5-38FF-5C8A9E7CA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212D228C-8A97-2F97-69DF-07B3381B57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35E2F079-EEF9-975A-EDA3-7AC4CE686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F04BBB5F-448C-FADE-5949-959F9E2F0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808A0CDD-332E-1A58-7A4E-32408DB79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AB1FB225-B732-F321-8113-F2425FEC6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A6068BA8-C7A0-9566-6C3C-F50D41473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09274FE9-2E5F-A54E-673E-C4F59306C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1582F4A0-041C-1C3E-0B96-C23768C50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45B56920-13E6-B74A-A317-FC188D840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2205D4BB-B052-205B-46A9-FB04F9A88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CA6541E5-6650-0836-0AEA-93CA8F714B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066A276D-F0CC-994D-33F7-4A030FC75D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30CA1749-7701-599D-0089-678DCD220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8C83EDD8-EB0A-CAD8-A62D-7DFC55A5F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D9917198-A023-B921-A4D2-241C5320C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F4C200A6-D5D6-BB4C-4910-6F499B5B3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DC4EB800-99D4-4EE4-95A2-3630BED85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28405890-582C-6FF5-6443-10BFE59E6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52AC3FEE-D791-00FB-929E-69072094D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AE6BA566-1D63-9FA6-62EE-D5B7381DB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5DC9D792-0BE4-F4C2-6C16-9F1EE4F9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F2D0C-05D8-C571-49CA-D79B89A692A8}"/>
              </a:ext>
            </a:extLst>
          </p:cNvPr>
          <p:cNvSpPr txBox="1"/>
          <p:nvPr/>
        </p:nvSpPr>
        <p:spPr>
          <a:xfrm>
            <a:off x="5547551" y="3508922"/>
            <a:ext cx="117614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понять, как работает летающий ковер, может привести к интересу в области аэродинамики</a:t>
            </a:r>
          </a:p>
          <a:p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стремление разгадать тайну говорящего зеркала – к изучению оптики и акустики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846B7FB4-F132-C7FA-FC5A-5EDEADED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9" y="1042049"/>
            <a:ext cx="5334000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6B3D68D2-891F-E177-B917-253D7EC89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6045"/>
          <a:stretch>
            <a:fillRect/>
          </a:stretch>
        </p:blipFill>
        <p:spPr bwMode="auto">
          <a:xfrm>
            <a:off x="1778413" y="5781357"/>
            <a:ext cx="3307937" cy="39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E359C-CCFA-882D-FF6D-97D186B7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7D2E2AFF-8F9E-A3AB-EBF8-2C2AB68F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2DFCB9A4-C019-8F22-19B0-D6B52363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FBF41204-9CF0-3696-916E-2C1F052393A3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51550B99-D6D5-AC5A-2A1C-EBA9D3D26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DDEDB3A5-4B2F-6E44-9934-828547056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C62BA34D-33C8-6494-EEB5-6B65188C2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67B87CB5-887D-9555-9E6C-12E6B2834B86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ED5ACB43-C9D8-C35F-0072-64A67E449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6D8F37BF-F1C6-D100-EB52-2C795268F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988F5F6B-AA0D-6A28-934C-19D1FBE41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3F56F6B7-20EF-DB01-2ED9-CF5AB1635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D7635D31-C084-657A-3205-1DDBBBE6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48E5B6A5-6A2C-F51E-418A-E5591E1E4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C5210465-DFBC-C355-9630-06201E00E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53569331-5750-023B-56C2-132CEF2BC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7011D81B-9752-3605-2AAD-053AE5E69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3C9FFF0D-B9D4-A659-034A-0033DC857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F56EC142-DB46-7747-DF8C-850FF02A7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A00192BB-D834-184D-8674-40F4EA6E6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F38087CA-AFFA-E90E-0A76-6BFA6B107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B53AA420-CD44-7677-28FB-32ED8E8B8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E23A5CA1-73D7-E4CC-89AF-F77C1E65C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D2E8EBE1-1027-FBFE-49C3-E4CBF9558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68245C1D-0E1C-ECCB-480A-BF9E3591B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B160EBD9-3F26-BCAA-3890-4275D07AA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8C84986E-C596-6A2D-B64D-51602B32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43E21C18-565F-919A-1EE7-44211646E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FE5ED977-7ED0-211F-A01B-D5DEFE6BB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6ED2F04D-3D2D-F5CB-41CE-701D89D2D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BE079ACF-1FE5-2EDB-5237-CD920AFEC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7C49FBCD-0B00-71A2-CCDD-5346297F3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23AFBABB-75BF-164B-877E-68E861AE7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AD93E236-7C54-55A5-0371-5E8899B95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59947635-ABE7-0FE9-68A2-37B231C7A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0FB924EF-A028-5556-BBE0-61E4BE5D4A17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1D192617-E095-519B-586A-7757CB8AB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17976D85-9912-CE2A-F5F2-BDBCE030B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E5EA6595-D2F0-330D-37C0-5E3CFD3C7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AC7230AD-5ACD-E41F-359D-444365D25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DF7A2BE9-F9AE-EE9F-EF63-CFF7AA0D6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3675CEF8-D94E-DFBE-48CF-CFD64C37D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064681D0-D675-F076-1B01-E0D823D87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813B0E03-B2CE-29CF-4421-E4115CE1E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8671B4E6-A032-3C94-D540-FA9DC1A14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E215F5F3-C1C9-2E50-75D7-D8508E7C9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6F8355CA-DF93-139B-71B0-EAEF90222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1704D345-0F6B-0312-B593-2BDF189F2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3D6F9A4A-4A81-A00B-F525-B92672F06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0B720309-3315-A5CF-266B-A49033B52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3B1C5336-45D7-3F57-0BB6-34A59D148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E385FDAC-419A-C31F-94D0-4DE015E62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D4B6A248-B491-2601-EF4C-BE1FF2108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A8004664-5446-7268-AB2D-250625057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A8292EBE-16F0-4DDE-ECF5-D28064760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A312B011-A720-D183-44C5-D02EA3A42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19B44383-E5F4-D18F-5734-8405C5D007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DB5A6E2F-EFFB-6947-3F43-828CE37D0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6AE6AE00-A1B8-09C5-0320-179976036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B0157AD5-EC7F-DFA7-07AE-0FCF42209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C1877B62-25A8-E0DB-610D-04AB1A128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F6C3FAFA-9C0E-D51D-21DA-5DF907056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D25E8016-8919-EEA9-4314-2A68DFE50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94608A0A-B262-DF52-9FC5-C9D2E02F3F11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93168E90-E349-284F-B03F-9639B2FC6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6222AF81-9B40-DD36-E092-D07A0501E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3A6356C3-4C9C-4422-2FED-E081546AEE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74C23709-78BF-3CC0-9A5D-CCD628038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63F5FA08-A2E3-26D5-163C-BBC3BE217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FD144771-13EA-64E6-1A56-2F6922B24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E405C2D2-113F-9F6E-B774-1B81C58F4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96D745C5-1C8D-B99A-A304-16185477F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8720EA0D-9A25-C913-01F6-287E25F8C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87576CB8-BADF-042D-48C7-1BFD7FD36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A38042BD-9E58-5F2F-DCD4-9DB539B29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3C154B29-346A-3D5C-7E60-9C3501ADF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B19F3C3E-87FC-B68C-0D5F-CEEEBB93F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C824BD63-ACA9-9E5D-838B-370FAE98D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68EBAC85-2474-494A-3618-A89111318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74454D77-CDFA-E6EA-71FA-BE90A66A4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371A8F05-7EB7-68E8-8D0E-53B1A7642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FE50BEB7-AE0B-1130-059A-096689681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92F50BE9-8530-F784-D559-0F5850DB9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80E2483B-A8C4-14F7-4458-0CD7F2963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4E61F65D-0330-226D-47D6-274535A09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00A9687C-4506-8C89-CF72-32A442DAB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7BFCCAD0-AB08-ABE7-A0C1-C63265402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96AD1683-D750-3D24-BEDA-3C00BB06D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F2D65C07-97FD-CA61-7FE4-2B7323C34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AC90878E-2A02-7882-2978-06E4BB6AB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F3B8E124-D7CE-B07C-9E8A-3625D82C9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DDFD3FB3-038F-6BDE-49E6-2CE95E593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A7540F0C-3E77-F4BB-EF0A-F6215A560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CC775D61-0F39-F466-F0DE-CC4746DC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12C22-8B8A-94D3-9BE4-C11E4B15542F}"/>
              </a:ext>
            </a:extLst>
          </p:cNvPr>
          <p:cNvSpPr txBox="1"/>
          <p:nvPr/>
        </p:nvSpPr>
        <p:spPr>
          <a:xfrm>
            <a:off x="2885413" y="129707"/>
            <a:ext cx="15623223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как модель причинно-следственных связей</a:t>
            </a:r>
            <a:endParaRPr lang="ru-RU" sz="48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0A451-D861-418C-50B2-0397E4353D45}"/>
              </a:ext>
            </a:extLst>
          </p:cNvPr>
          <p:cNvSpPr txBox="1"/>
          <p:nvPr/>
        </p:nvSpPr>
        <p:spPr>
          <a:xfrm>
            <a:off x="3784295" y="2904435"/>
            <a:ext cx="14182129" cy="5103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</a:t>
            </a:r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действие 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последствие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48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48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важный навык для понимания законов природы, где каждое явление является следствием определенных причин</a:t>
            </a:r>
            <a:endParaRPr lang="ru-RU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61DC63E7-6280-14D2-3F13-B1286D04FFBD}"/>
              </a:ext>
            </a:extLst>
          </p:cNvPr>
          <p:cNvSpPr/>
          <p:nvPr/>
        </p:nvSpPr>
        <p:spPr>
          <a:xfrm>
            <a:off x="979004" y="522438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зрыв: 8 точек 1">
            <a:extLst>
              <a:ext uri="{FF2B5EF4-FFF2-40B4-BE49-F238E27FC236}">
                <a16:creationId xmlns:a16="http://schemas.microsoft.com/office/drawing/2014/main" id="{842B7E51-1EF8-323E-F8AB-51CD60E981DF}"/>
              </a:ext>
            </a:extLst>
          </p:cNvPr>
          <p:cNvSpPr/>
          <p:nvPr/>
        </p:nvSpPr>
        <p:spPr>
          <a:xfrm>
            <a:off x="1043585" y="2483877"/>
            <a:ext cx="1910040" cy="203288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36D8A9F2-F46A-CCEE-8AB9-A560EAE047B7}"/>
              </a:ext>
            </a:extLst>
          </p:cNvPr>
          <p:cNvSpPr/>
          <p:nvPr/>
        </p:nvSpPr>
        <p:spPr>
          <a:xfrm>
            <a:off x="1043584" y="5456031"/>
            <a:ext cx="1910040" cy="203288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DCEE517-1275-A660-A2FB-5AE68F7A456B}"/>
              </a:ext>
            </a:extLst>
          </p:cNvPr>
          <p:cNvSpPr/>
          <p:nvPr/>
        </p:nvSpPr>
        <p:spPr>
          <a:xfrm>
            <a:off x="6762750" y="3982285"/>
            <a:ext cx="495300" cy="1394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84945-F947-11E2-F351-294A7A72A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651AF0B8-E779-BAD2-A2AC-56414F0CF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715D3D5C-CA14-8E55-DB82-A6805F0E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6DA644AA-389B-DE72-9508-106C30C67A76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5DC40C51-7D70-BBB8-0B91-796EEE9B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88196326-A41D-5413-93DC-CD97358A1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C895BCFD-B4DE-4D2A-7833-1B49E55D1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62ACFD06-FFA0-2E0E-0FFB-BAEC4E71EB67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F9EDABE1-FC6E-1DB8-B5EE-8A6C18B75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BFBF81E2-EED0-CAFD-B8E6-CF62F1F99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490BE271-DE26-3891-1993-9A11AE616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772325DE-7174-C965-7D23-C2CBFA7D7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BF9BF24F-FB68-3E9F-760C-5D66F9B7A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0CEE6C5C-84E1-969D-9156-99ED2648A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C73F1AA1-0B56-194E-4AA9-A01AD7063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8E6C9597-635D-F591-35C1-368477CC0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CB1101BA-CC78-69F0-917D-854C2C1F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F0A7D80B-A481-DE80-A4B8-96076B8E6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87796C87-464B-13F9-EE38-F3EF8AB65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5A5AB707-B3BE-7172-A5C9-1ECCEC661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F0014A4E-E7A0-0C74-7B69-90763CC21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2CD9F430-6A70-BDC3-7759-AD320D053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0BE743CD-3E56-BDE8-6B81-3DD82138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FEC0C3C7-3C8E-5322-CD40-24282E3BD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57C282F9-E034-5A5A-82D9-AD6919245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A9B1CE96-7548-8A54-BBD5-F69BDF5BB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67D04EED-8E3A-2846-36F2-4791558DD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3EFDC68E-8597-6C1C-333C-F98F29911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270817A8-5F73-B679-17A1-2DC8AFE95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7DF9630A-8B79-378C-E623-DAFC5B9A9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0B3C4ACD-047E-EC4C-1140-6D9E868E8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E104D5C1-6FE9-AC85-341F-12052D5BA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4118A368-801F-D116-E165-83DA7446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1357FCA2-6FA5-D118-7724-9ABFBD88F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16BB4717-726D-C4ED-CCE3-797E8E264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38B244C8-5A63-BC3D-CB13-CB85742BCD42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8C7CE080-0FE1-EC42-C476-486581DAB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56FBBE6D-5A90-CC94-0D4C-E1490734F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7CA6236C-7016-2089-27D6-E50216FBB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974FB090-2011-D504-392E-1C5B32EB1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6E8A8CA3-06A1-4E9C-ED0F-7342CD4CD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7C1BA5C9-58E8-8396-6F1E-B66BD470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5185F792-6603-FBFB-18BD-CDA1F3A2B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E8C5D5D0-E9E7-D8DA-8C14-C6FD09DDE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50032414-F3E7-2596-FBB8-C9CC05F6C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5B60DB16-7F66-68E0-1257-EF9107FB8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D676BB43-C01B-3C40-E6E6-FA67A665F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802DDA09-C19B-D41A-EAD3-A0B6654B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DE77AB6B-14BA-7472-51F7-B9116EEEC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1E2EC04D-8EEA-18F3-EDC2-28A6B8D63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2F1F7D77-8927-2CD3-7EC7-77B2205E2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35B3942A-C001-E42E-BD24-5065B4427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C6022C96-0C28-6E36-DAC5-0A7AFA28E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FCAD5DDE-EADB-E242-6499-58265A2E7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3EB851FC-1C50-1B45-FDD5-207EF904A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0B21C38E-E752-00CF-C4E3-B485EAA254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95C9D846-539E-3480-A036-D38780DB0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3FAC17ED-362A-E7E4-0D41-C5E37D01F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4D263AB3-803E-F14D-1E8A-646F3E0DE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2E45DD67-C797-42DD-D873-45AFB45E8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1655F30D-1A61-3C54-EC2D-FCD28AB8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11DF50F5-A10E-35E0-0AAD-064CB15A3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FCC240F2-D365-568F-9EC9-F2FD2F528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70EB9602-FCDE-2CD8-2B57-8FF658B1E63F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10A708C2-8FDB-76BB-2BE8-6FCE2CB51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BDF5B987-7B1C-5C78-AA5D-7A2879E865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0DC0A0F3-CBC1-18C9-F7AC-AA3BDF498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497F0A71-20C5-EEC8-945B-6D98F8F09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B4E51ECA-E55D-868F-CE5F-98AF25436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61D49469-377E-711B-5FD2-CDD93348E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BEF171E9-D1DF-3C7D-1FD9-78B69E1A8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54FF0DF0-2A58-033F-7765-822DCA6B4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D033AD61-1B57-3D26-11FD-DF9727B02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B5BB96F2-501E-A1F2-ED8F-639947D9E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7DCA54FF-600E-9E5E-4A5B-A8BBF7648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75061F27-BE4A-1FB7-83C3-920A898E4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AEFA500A-BC70-83FC-05B6-5657547B9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50154E32-B110-5100-65F0-04CFA1888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898F34F6-A559-D488-2AA2-3109B1882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931EAE5F-F599-DCD2-0872-3D4801D86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385D7FF1-8F54-996C-9AEA-DBDF7C61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36BFF25F-39A1-E5D6-036D-3D1B5ACC1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2E7421B6-F2FD-F31B-36FC-8677CEB79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AC4D3032-D5EB-3C19-0BB7-41AD06745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CD10DE84-3E7B-A3E1-07AD-50123CB0A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2D5FDF5C-E68C-0712-59C2-2DDE59919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C2B18A0F-71EB-0193-8BBF-E85496EAC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F63F79A1-A332-1829-359D-C38EBDD00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6BAA6D74-44A3-D228-332B-87B31B1C6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FF7D6161-CDAD-2240-F5C5-F24FE6C9D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2D434EA2-3445-754F-ED72-3FD31B9A8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F91726D9-C66D-72DD-42E8-16BA81100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05C46CB5-9CE0-7A25-6106-AF5836D0D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06670335-F3E6-F209-C985-CD7587B0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A150B-41BB-0261-9866-CE167E4A439E}"/>
              </a:ext>
            </a:extLst>
          </p:cNvPr>
          <p:cNvSpPr txBox="1"/>
          <p:nvPr/>
        </p:nvSpPr>
        <p:spPr>
          <a:xfrm>
            <a:off x="591671" y="4495421"/>
            <a:ext cx="1685629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этих правил влечет за собой предсказуемые последствия, а их </a:t>
            </a:r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соблюдение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вознаграждение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7C76B-24CF-3543-7372-F01639E706B1}"/>
              </a:ext>
            </a:extLst>
          </p:cNvPr>
          <p:cNvSpPr txBox="1"/>
          <p:nvPr/>
        </p:nvSpPr>
        <p:spPr>
          <a:xfrm>
            <a:off x="591671" y="6627824"/>
            <a:ext cx="16856298" cy="1634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 - не как случайный набор событий, а как система, где каждое действие имеет свою цену и свои последствия</a:t>
            </a:r>
            <a:endParaRPr lang="ru-RU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E94A8-F1A8-A349-B383-CE2F107B08D1}"/>
              </a:ext>
            </a:extLst>
          </p:cNvPr>
          <p:cNvSpPr txBox="1"/>
          <p:nvPr/>
        </p:nvSpPr>
        <p:spPr>
          <a:xfrm>
            <a:off x="591671" y="2627671"/>
            <a:ext cx="1685629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</a:t>
            </a:r>
            <a:r>
              <a:rPr lang="ru-RU" sz="4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своеобразная </a:t>
            </a:r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мира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где действуют понятные (условные) правила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2509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3E89E-DA4E-BAA3-F3ED-57038819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BF0AB459-2C97-9F97-92AB-8E990A36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9CDD1BCD-8F78-2AA5-4678-8F438EDB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F0C57C73-A25D-FE68-56AB-F6A9FDC926AF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FF33CDA6-BB40-97A1-314A-F56F9C7B0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D9C5D99F-238C-25FE-124B-F69E6929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1D166E6A-DDB2-85F8-7982-14FA05624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18A148D5-9AB4-C8C7-2E44-68727E9F1B79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5DCC838A-F658-49BF-17FD-EA8443915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C9343DED-4AA9-AA52-4593-D62D62159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51A32186-91F3-9954-077E-841E99AE1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B5B49C27-D317-8DEA-DB66-71E63DEDD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DFF20CA6-10D6-B517-25AA-948D090D0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0A5E0EAF-1B5A-C1D2-FF59-5F407A095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E2DE9183-66FB-796F-8D67-A061814EC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E947AA78-FFA5-AA2D-F2DD-D93BE4A0B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80BE73EB-8C91-9C78-2A17-5E4A8F13F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93DE6B84-99F6-F9ED-5630-B7E3961FA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06C6079B-5CE1-7AA7-2FA2-53A35F881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26E32CC1-A06D-0450-A771-25B3EE4F5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8BD9282B-DC18-019B-110A-833255917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56920265-C7DB-6B16-B155-B22B00FCC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A977BE9A-1FB6-4802-BE34-93A266464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8075F816-A6E8-A3AE-76AB-F00293A22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E3BAB2B1-790C-0B2E-EB0E-B6803C970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13A347C4-7F3F-D78E-051C-197D67329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A823721A-F545-55A9-C36B-CD78DCE2A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E511F383-61C2-FEFE-9118-AFFA5B972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40DAD81A-6E6F-8167-CB9B-1D3A4118D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0A6A1F8F-9D23-750A-42F7-079D50C0D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34915C00-8743-CB47-585D-B30A73CE8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451EB47C-F292-7504-1962-5FB37F721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4F79DD30-B368-A09D-6AA9-A994035B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F15FB109-8BB7-A5C6-068E-E18795F85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BF0915A2-30FF-C1A2-E3DF-26AB26189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2F8C662A-CE95-B0E8-1976-DDC778E8BEEF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B0D2066B-C90C-3AD5-3C5A-040787F02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3821E124-C59A-5894-7A12-D7BFDF9B9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AAC6C3E4-5757-F13C-92EC-C5AEE4BE2C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20386A0E-318B-E94F-FAB9-4F7466D40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5F984CF0-A002-7D70-70AC-910A872C9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139FF629-395E-ABE7-6255-2AC499D7A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F375F1A6-F29B-712E-8896-D87D45A21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C56FF7BE-A882-25C2-FFC4-16ADB2BDC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1A9D50FD-DF79-6368-F89E-985E604976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488E6026-0AF5-70A2-D011-A6FFD86E6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9A9D8DA7-8377-B2CE-4B11-A63B37AEB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D9000764-7FF1-0797-30B2-47A8D5A0C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2D85E4D6-BA56-EE1D-F6B6-A9FE86E78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92300466-6CDC-9E03-FED8-9AD246102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F9055A4E-2CE5-1E44-0D25-D5272D3B9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F9EE9DF3-8184-8881-71DA-AC312087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4711C618-75FB-974D-A86A-364CD657B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7D208577-CE0E-D3F6-0D1B-5F02111B4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AEF74AF4-AAC7-6B02-38DF-633BE8A9F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E1904C55-7CF1-7979-587A-3103E83CF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10D43CDF-7987-5908-5DE7-E8912FBBE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62E13E99-CC33-595C-5BBB-B81C5624F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50FB2823-E1E6-F01C-4891-178FC000B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B4EC3614-E9E9-D510-92EE-570E65BE3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22AD1A08-87EB-355D-ADF4-E7A8496EF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CF21E2CE-C3DA-3C64-B6A8-3EDCE27EF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A909E8C1-1059-C3AA-B00E-486DA1699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9375342C-0441-32AC-BA63-58602B85C84C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621201D3-08D9-F742-20A0-B54CF6C53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563C0ED5-0E71-CF06-2954-655B76853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24E60316-5428-90C0-293E-287040534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30200BF6-86DB-C116-FBC8-6441AF038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8AD207C0-DD02-EFE1-8681-B6CCC993C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DC4B787D-1FA1-3A2A-B37B-FB809EC7C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6343B245-3D46-72E0-9142-77319FBE9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8C611850-BB40-D7BC-48FC-F81A81CF8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48188AAA-00AE-3910-A8B4-A6DE2C755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7E8B486C-F969-1501-7B17-4505ADA3F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1D7E7495-6684-A6FA-E4F5-0AEAFF69F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6F66A60B-4EC0-ADF2-D09F-1045B925E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D2DCA888-43EC-8E34-30C4-C2268EAAA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76FCE4AB-E7CD-DAA5-14CE-CB420C5F6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BF2245D5-2BF7-F434-C7F7-F5CA368AD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E4391A65-6898-1D8A-9E05-31B4EDE207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F301A963-A1F5-4E73-6D4A-37B110E84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BE0E0AF6-BD43-8793-0954-89A2ACB4B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B47C9547-110A-D883-C175-A31356060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EA71A47E-2129-5FC4-147D-2FA34E6FC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67F4CAA7-1C13-822C-58E0-620CD5FEA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1C747B6B-B28C-FE3D-CCA1-10E97A0B9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73CF0134-0046-0CF1-4A14-E057FFF0C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D0AF6073-75AB-B19A-871A-2FBB76ADC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A76907B0-9097-3043-E62A-608458F8C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4BF1DBC7-1307-4B1C-FA30-FF1BED269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3A41D8F0-1CC9-7E3B-50A0-44EAD62A4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60814F37-F9B6-62C6-040C-1D7BCA60E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C0B4A9E8-CF7C-3F84-AF91-D07676391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2FBB1DFE-B636-2A12-38A1-4AA5F6B5A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7CC38-B4E4-D695-8910-531B033A99F2}"/>
              </a:ext>
            </a:extLst>
          </p:cNvPr>
          <p:cNvSpPr txBox="1"/>
          <p:nvPr/>
        </p:nvSpPr>
        <p:spPr>
          <a:xfrm>
            <a:off x="1043584" y="234609"/>
            <a:ext cx="166278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наблюдательности и критического мышления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317CA-6CCB-C487-7955-CF7213CC8289}"/>
              </a:ext>
            </a:extLst>
          </p:cNvPr>
          <p:cNvSpPr txBox="1"/>
          <p:nvPr/>
        </p:nvSpPr>
        <p:spPr>
          <a:xfrm>
            <a:off x="1321905" y="2601300"/>
            <a:ext cx="16627818" cy="1634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отличать факты от домыслов – </a:t>
            </a:r>
            <a:r>
              <a:rPr lang="ru-RU" sz="4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 научного подхода к познанию мира</a:t>
            </a:r>
            <a:endParaRPr lang="ru-RU" sz="48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1BDE3-1857-EBAD-F336-4D7BA122526E}"/>
              </a:ext>
            </a:extLst>
          </p:cNvPr>
          <p:cNvSpPr txBox="1"/>
          <p:nvPr/>
        </p:nvSpPr>
        <p:spPr>
          <a:xfrm>
            <a:off x="1321905" y="7008509"/>
            <a:ext cx="166278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учится видеть </a:t>
            </a:r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причинно-следственные связи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предсказывать развитие событий и оценивать последствия поступков героев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1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F509-D116-3227-63AF-7DF397483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5E29AF9C-7584-0DAF-B312-41DE510BC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F54E7DFA-678E-8965-26C7-4A2E9E8ED1C1}"/>
              </a:ext>
            </a:extLst>
          </p:cNvPr>
          <p:cNvGrpSpPr/>
          <p:nvPr/>
        </p:nvGrpSpPr>
        <p:grpSpPr>
          <a:xfrm>
            <a:off x="13986993" y="460129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E7092E0D-6256-DBBB-3B7F-EF815935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EC09D7C5-2D09-18F1-A8FD-058B78F2C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0572B864-C2E6-596A-F4CF-1E6DCA99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1BE2BDCC-B51E-2CF9-B345-AAF148A76DD5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A7169A07-E799-B104-E0A4-4B302CE16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BF9ECD1-A302-A21C-1B6B-2998B86D8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07C3F0D0-74E3-4A1A-5944-56810A84C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95537164-062E-2FAA-A93E-53B806D80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62D2E97C-D520-712B-3522-EB7505C34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A0A1F73F-C05A-861E-10DB-29FC02BB4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E7C61F6F-33DF-6425-CA52-7306EBCB8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9C299A0A-46F8-9338-D655-F0862DEC2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F82BCA96-BF45-B32D-DEC5-2887514F0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9A7B1B80-203C-D589-EBFB-22C382A23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BC785191-2FA2-8CC5-3926-A4D695A90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01D373B1-C553-654F-DA45-8F67FF779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A6CF05D2-4C91-C3BB-E9FD-F26D11BD8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874671A0-6D6A-D38C-4CDF-7B0722C8C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39A1FEFB-BC3C-971C-1F18-9C016CA9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DC418A5A-FA68-048C-2CE7-028F7234E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FE1105A2-DC26-41EA-2C6C-51CC2A86E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251AE9AA-E30C-E78D-380E-CCC0F0ADF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EFBCDDF9-276B-DD8D-1523-C42510A6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4F280DCF-714B-BCB7-05E5-139591F93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8F5F923A-ED07-08FE-6586-D51A6916D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8CA13065-D4E7-F079-43BB-543F12AAF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92B1B9AB-876C-12F1-3DAF-F21FD3914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FBEE8D3F-506C-249F-7EE4-428209966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AD3D1F3F-DB37-2660-8F20-D26AAFFAC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A147AB8D-3D33-0AAF-3FB7-0BA1583D4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FE7F2006-28A8-5404-CFF3-DA4E818A7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D4CD2861-67A3-4182-DEFB-59FA5D104532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D8703AEC-69A6-EF1F-8D5A-063EEB2F7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7C15A1FB-CB8D-76B1-31E0-14AA0EAEC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E13D0A62-258D-3252-68E9-00141F328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26D8094A-D948-3C51-FDAF-279FA3E9B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1EA4EE84-64E6-6E02-9166-D6BC32590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619C2159-9538-E771-8B2E-64E3D41C3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16FAEBEE-5AD8-4FEC-6516-78E400DE5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476CEBE3-79AC-8E90-7F70-118AC38B1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F4A04F8C-FE72-7AF7-EF22-5BD1A0289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18919ED5-BCEB-49DE-9D32-2DB42C9DB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3C850B1E-DF05-4DD1-2CA8-9EED6C0E67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32EDA9A0-43E5-D63C-77D3-2F75E97EE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8E955BF6-8F95-7A8B-BFF2-A0D217ECA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5F553273-0BD1-0D6E-CDC5-86D7806D0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D4C643F1-041A-548F-7706-7F2344C5F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899425A6-2C6C-FFDB-A526-221A4F9D9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DCFB8C84-993A-DE61-CCFA-E04019F8A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4829865E-E624-4C65-DC48-A1389D223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8E47CE00-B89C-BC4A-B499-EEB402E11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4470A9EC-0F15-06DA-3F15-CFC39FFDC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A94238CB-81A9-EA5E-9279-1BE1054FD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DE0ED2E9-5608-F54B-A159-EC5F96B11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0FD919E2-1064-E1E3-612C-673336285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0CE963AB-AA5A-2391-ABBF-C55C34B12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8185E6A4-CB43-7822-119E-A375179D9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8E865106-33E8-A3EC-BACA-78AAB0EDF7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28BC9F94-7043-DBBD-67F2-AEE7DDA4C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2E59105B-14C3-E51C-8EF5-7D57248B2B38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018CF6B2-7BE3-5D03-3020-4C5574C45C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073E2DE5-172D-FA78-8962-1DF0CEF3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A070F3A1-92FE-856C-C44A-87A5FFFB06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9F4DC73F-6F7D-5DBB-A14E-FC58CCFF9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33567885-4CEC-F0B5-D76F-E3FB89223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A6CE97F8-BB5D-7E7E-57AC-9B986BAC9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DBD8A864-08C4-A5F6-A731-5B6577901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01CFBDE5-DC5F-A959-2206-48D686A04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7D4C05E7-B180-EA69-5883-A3CC21762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1A0C5F64-FED5-E2EA-B7B5-9C4583965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06B9D559-110B-58CF-C90F-8C34B86C3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EE8DAB65-B02E-E58E-01B8-46EB820FF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C3BE52A2-7C0A-630D-F037-F163FC9DB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41C2ACF5-85E2-E02B-3F9D-E2ED6FC2B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2A7C2136-C51A-E31F-2B4A-2D4C69B7E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354A0EA2-6703-F859-2B3D-A68DB34DF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539DE51A-1C54-FC72-84D7-360F3489A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4031A4EC-C506-10E5-4C67-082D5FBC5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DA02337B-89FE-990F-FCE3-FE09BB0AD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62B4BBEE-A291-CC4E-444C-C14A302D1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FE8D3A94-28B8-659D-2B3E-9C7230B3B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BC5DCA9A-B750-E397-DC04-982A31CBE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54DBC0FE-A415-2538-F412-B100CAFF9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D7037F7B-3E6B-952C-BCA6-DDB365B56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6768E477-B202-519C-27A8-EF1DA03C8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F12BBF27-31E0-D55A-A9C6-E75D1E6DC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FEA7F5CE-102D-A5D7-2D40-2F9A9BE09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EC6515FF-681F-6507-4653-CEA5A3C3A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E0AB8A72-5F26-E6C4-668D-C5883EBDC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5CA087-35E6-88BE-DF29-4DA4818087AB}"/>
              </a:ext>
            </a:extLst>
          </p:cNvPr>
          <p:cNvSpPr txBox="1"/>
          <p:nvPr/>
        </p:nvSpPr>
        <p:spPr>
          <a:xfrm>
            <a:off x="2551392" y="489905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</a:t>
            </a:r>
            <a:r>
              <a:rPr lang="ru-RU" sz="5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5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мост к науке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6D353C9-BDDE-3DCF-1F29-3115EBFD49A8}"/>
              </a:ext>
            </a:extLst>
          </p:cNvPr>
          <p:cNvSpPr/>
          <p:nvPr/>
        </p:nvSpPr>
        <p:spPr>
          <a:xfrm>
            <a:off x="398043" y="852130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A2C3E-B9C9-89B8-7F5A-E9C5C5077C59}"/>
              </a:ext>
            </a:extLst>
          </p:cNvPr>
          <p:cNvSpPr txBox="1"/>
          <p:nvPr/>
        </p:nvSpPr>
        <p:spPr>
          <a:xfrm>
            <a:off x="398043" y="1405321"/>
            <a:ext cx="17491913" cy="695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основ научного мышления: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и анализ:</a:t>
            </a:r>
            <a:r>
              <a:rPr lang="ru-RU" sz="4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сказки побуждают к наблюдению за персонажами, их действиями и последствиями. Это тренирует способность замечать детали и анализировать информацию</a:t>
            </a: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связи: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фантастических сказках часто прослеживаются причинно-следственные связи. Это помогает развивать логическое мышление, которое является основой научного метода</a:t>
            </a: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проблем: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герои сказок часто сталкиваются с проблемами и ищут пути их решения. Это учит детей подходить к задачам творчески и искать нестандартные решения, что очень важно в науке</a:t>
            </a: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7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/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/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/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/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/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/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/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/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/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/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/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/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/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/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/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/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/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/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/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/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/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/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/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/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/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/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/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/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/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/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/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/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/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/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/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/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/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/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/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/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/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/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/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/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/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/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/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/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/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/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/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/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/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/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/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/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/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/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/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/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/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/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/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/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/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/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/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/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/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/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/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/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/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/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/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/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/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/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/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/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/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/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/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/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/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/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/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/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/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/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/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/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/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203" name="Regular Shape 203"/>
          <p:cNvSpPr>
            <a:spLocks noChangeArrowheads="1"/>
          </p:cNvSpPr>
          <p:nvPr/>
        </p:nvSpPr>
        <p:spPr bwMode="auto">
          <a:xfrm>
            <a:off x="7079057" y="2917432"/>
            <a:ext cx="10746755" cy="3430351"/>
          </a:xfrm>
          <a:prstGeom prst="rect">
            <a:avLst/>
          </a:prstGeom>
          <a:solidFill>
            <a:srgbClr val="F5F5F5"/>
          </a:solidFill>
          <a:ln w="12586"/>
        </p:spPr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D5F71CD-2D52-74D8-A78F-07D34DB4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4" y="4493443"/>
            <a:ext cx="5295172" cy="4325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BE0E-8763-2F8C-DB0C-71C28DD2412C}"/>
              </a:ext>
            </a:extLst>
          </p:cNvPr>
          <p:cNvSpPr txBox="1"/>
          <p:nvPr/>
        </p:nvSpPr>
        <p:spPr>
          <a:xfrm>
            <a:off x="6580271" y="3114994"/>
            <a:ext cx="117443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познавательной активности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любознательности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критического мышления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бережного отношения к окружающей среде</a:t>
            </a:r>
            <a:r>
              <a:rPr lang="ru-RU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A4BDE-A0FA-AF6F-25D0-D8D9872F859F}"/>
              </a:ext>
            </a:extLst>
          </p:cNvPr>
          <p:cNvSpPr txBox="1"/>
          <p:nvPr/>
        </p:nvSpPr>
        <p:spPr>
          <a:xfrm>
            <a:off x="655449" y="1283023"/>
            <a:ext cx="170865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Естественно-научное направление в дошкольном образовании </a:t>
            </a:r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55B3C-BC34-A5B0-ED9F-AB38E0AB3D4A}"/>
              </a:ext>
            </a:extLst>
          </p:cNvPr>
          <p:cNvSpPr txBox="1"/>
          <p:nvPr/>
        </p:nvSpPr>
        <p:spPr>
          <a:xfrm>
            <a:off x="644855" y="3062831"/>
            <a:ext cx="6280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</a:t>
            </a:r>
            <a:r>
              <a:rPr lang="ru-RU" dirty="0"/>
              <a:t>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A1FE-5151-68F1-1563-20FB045C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0EB57DF7-D641-5D94-7BC0-DE85B924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32E24360-6A5E-AB20-BEF3-2D6D5795E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466351BD-0330-39DF-48CB-2366C98F56CA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B7C83208-5027-4181-366B-EADCD1759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90090376-0EB2-B3F6-1333-BF45DA8EC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C8350149-330E-BDD8-3C55-062D0494D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2C2F78BF-5874-8B69-3FCF-E371BB3A9379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54F8F2AE-7085-F466-DC88-403B125E8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A1DD105D-3209-1DF4-FDFD-B290499B5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0C957CF0-291B-066C-3982-58DD5ACDE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0CCF2273-2E5A-5BB8-0F07-974CE590E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F573DF2D-B9ED-7104-3D2B-5C8CBD7BE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3E220044-0B29-0127-CBCB-E3D0DBDFB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BDC1CBAE-25DF-DECA-66EE-AC00DA3D6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A40594AF-9B0C-5943-70D1-CF803286B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821A6781-FB57-23AC-5BC0-F63AD913B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F7CF59F6-625E-8335-9203-7AB2517DA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FA054D6B-1916-8210-0AF5-60CD9D97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CF20DC4C-08CE-A287-94B1-1EFBA49B8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8561C4EB-6D0A-B93A-B5B2-8519C8F88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0D7BCD7D-FF11-2DAD-6383-98E0F773F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C18D00E7-374D-6CBA-CD5D-9184830B6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7FA6D56E-9284-46B9-1866-F20608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B1385D2E-25A2-05EE-16BE-E9F18E262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45537DE9-689E-803F-BFBD-67918E229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5CDDAF28-31C2-A7F5-37D7-23EA0E1FC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0F0EB13C-740F-1C07-A3FC-7618BE33F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5FE4B448-68B6-C894-F970-481F93461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A4D9A79C-200C-6A72-C0D1-BE80A588E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000B5397-0AD4-10B8-CA73-1CE22BD96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E45A0DE9-C3B6-6C0F-AEF9-7C7CF615D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87E8CD2C-B6EC-294F-E9E8-53CC519A5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2F31D8FE-7783-43E5-8D96-005CC9BCA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37B6F1EC-D73B-1518-FBDA-EC884469B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AD523348-6FEA-0B9D-C0CC-F726146A4290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7D4D458E-C979-2938-A278-67803F6EC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F64A2F36-6DDF-D476-60B4-927D76BB1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C3E1E280-868F-D9B8-D956-8A95D5BB3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8E2293C8-7F19-DC7D-B7AC-F0A92A977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9039D2E3-EF24-A35F-893B-CA4D16E67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0A3ECE07-E4FC-26D6-99AB-8CA7F3B6F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54CD01A0-AA18-D32F-3C74-6A0D80A42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C7E0E49C-C955-B636-B07A-B7C2383CD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55377065-C5A9-8247-6216-DE72A699D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492C99AB-7610-02EE-45FF-EDD60A30E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A60014A1-C04B-ED1E-829E-7C0606632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E1438C3C-3997-57E8-61A7-EA6D78D93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DEB37289-C35E-20C2-B9DA-917D44963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384BAF6C-D93F-C1E4-6BF7-CBF7629FA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FB08607A-7775-FD6B-EE76-8BB896BA3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7DF73ACB-AC81-2F42-399D-C90A7C39D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F9456283-ACCB-8667-4E09-07F3BD6D6D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04875B2B-4502-6C08-5988-C133CB131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D3E56981-6C38-59F0-4CE8-1D687C4A3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D8B414DE-E7DB-1E20-9A94-2C8ECEA93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271AC3D3-E4B9-CE16-6DB3-C5AA29C23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68BBFD97-53F2-A2E0-7191-7009DC940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FD9BF866-3F6B-2BAC-4C6A-3B47D3095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394F503B-5D8C-5629-5B05-E4641F200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5C3BC998-E16C-9C56-AD32-CF79CA4D5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B211A319-DA21-2BAC-0FD2-C14915399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8BDDD12B-1C68-7739-F569-D88CD388C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E0D50B9E-BAE3-336B-7B68-76A971A97BAA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9EA5C353-8ACC-D7BB-B715-141649E55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6E273FA0-CCB2-925C-BFFD-BB0790839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957843D4-9723-FA83-7D30-296263484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A076EBC6-78CF-69AB-2B30-823178472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247700C9-A2C8-259D-0E50-DE3E23E70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F3D67027-A4F9-5038-C0E6-22A2B1675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D8319CF3-3A91-9E1C-8897-FB5D46A29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DA8CC0CE-B125-EB71-69AA-66C924A5F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7E7E096F-A475-049D-6287-E2D18F88D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A782947E-D57D-7ABD-E5A0-2BAB7D964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F7AD3B65-317A-26B9-B6A6-557C3F8B8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117B5B29-925C-45F1-C2F2-0FF9643C3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D18A30B6-E503-2C4B-D0CF-4BF3C2E75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77DEBE6A-7576-7DA3-9F2F-727E93D4C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10DFEDB5-0AC0-71B5-AFAE-2214E531A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8E0F35ED-38AB-6ECF-2771-79B8647E1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246B567B-946D-2B6D-5209-887E96E7D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884B30CD-0547-0762-090D-3A3C1963F4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31C725FA-1A0F-C134-59A4-DB3C9D722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6CB53D02-237F-C79F-8B92-4956DE42F9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80B2899B-5B05-5866-B4EB-C2DEA2F41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7A8381E1-CCFE-B3DC-E200-B0F7425C8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00033687-F496-8D9B-FAC4-6D84A34C8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5A33ACB0-E5E7-9D01-BD01-176536275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F21ACEC2-62C4-0723-C826-7EDC41D84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C18B44F8-50E4-FCD4-004E-9C4683ACB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5384FF6E-EB07-A91E-EAF1-EA9B3E9F5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554D68EE-9093-2BB0-1198-95AA4E871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76D4BE0D-7D15-A4E2-19AE-B9AA58725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3EB5DCE2-C4C9-C811-9231-9B36D48C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FFD61-C522-3917-7B1A-625BE1FF872D}"/>
              </a:ext>
            </a:extLst>
          </p:cNvPr>
          <p:cNvSpPr txBox="1"/>
          <p:nvPr/>
        </p:nvSpPr>
        <p:spPr>
          <a:xfrm>
            <a:off x="3673865" y="2316340"/>
            <a:ext cx="148792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естественно-научное образование</a:t>
            </a:r>
            <a:r>
              <a:rPr lang="ru-RU" sz="5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…</a:t>
            </a:r>
          </a:p>
          <a:p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</a:p>
          <a:p>
            <a:endParaRPr lang="ru-RU" sz="5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</a:p>
          <a:p>
            <a:endParaRPr lang="ru-RU" sz="5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представлений …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1F975EBB-FF0D-E6D6-B9D8-FC03EE15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" y="274705"/>
            <a:ext cx="3081141" cy="37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4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998D-B6BE-8AC4-0E89-5A272DF54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7F31EC8A-7E64-D932-D97A-170D91F8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9A476562-F61B-0DCF-ECEB-3037CE2FA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03" y="8622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FE858461-D434-4B61-1674-03D2A900DC0F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2E405763-64FA-CDC5-48B7-FD86B9F8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22B7E185-F6D3-74E9-BA51-86229E6DA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AD0E3590-5760-FE2E-1097-615E2523F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DFF3DD19-3D25-6EE6-3A35-7D246C32AC70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C9BBEEED-981F-4C75-CC16-1A495A46D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308E804E-D92A-5F0C-0512-FDBA5E390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A9A0FD43-62F8-1775-286C-A37A58092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8D913D25-0DA0-D2FE-FBBF-D12E8014D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78AD3C0E-F6E6-50C8-5A1E-D90D096A0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80C029ED-51BB-D60E-9B9A-BD5F82AD7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773A56DC-6C73-2B70-8F4C-CE0437152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F9D5A83F-6AAD-F3E1-2880-438A72C89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F38E522C-DDEC-D1C2-F1A3-5D1C9E13E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6F4297D2-25A2-A51D-C832-CB64947F2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B1EEA5AC-B856-FD59-9A17-8DDD11B85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E6190050-A817-355C-67AC-F8E5C1753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C9B866D1-7B0B-A917-790E-88DC70694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0FE87717-34E1-331E-F621-78655E3C4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62F53373-B7FA-109E-A4E6-6D0F93CF7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173B38EB-7733-75E5-4FCB-8F6855A30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ABFC6D25-9772-9197-045D-6A2E43D3D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296DA439-976E-BF0D-5097-3FE573846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BC42DAB3-3413-72C1-BE67-DEA91FBD5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F6200844-D120-A119-E4BD-02E5DE00B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1A14E32D-DAB8-B50A-7198-E358C3AA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F36B1724-DA9C-C271-DCDE-CBEE18E2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20B8A501-FC3B-E67C-C5D3-A6880E3BF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AEA58993-7179-9E10-0F36-CCD9C06B9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F56AC322-DBF9-ECBB-4DC9-1D07FA24A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E6D88B35-5D2B-56D7-3752-89ECA07E9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02074159-A305-33BE-B796-2862C331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C7BB9FA1-B026-B2B0-6215-D429DE887D2E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7952BFB0-DFAB-3698-A889-5B2EDA32C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7B25EB66-CEDE-9235-5AC8-EEEA579B9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F88E5C81-059C-BDE7-A23B-58B62D67F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2D75B33E-71A4-0153-7F77-E2AB8DECA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E776DE77-16D7-F786-25DD-3F752D7A5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584E0AEC-B998-16C2-1F70-71D7FC5E8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E1BEE00E-626E-29B0-CF05-DB2676A10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A7B3D001-54FC-2F23-1C34-C0B9E1286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4443230E-16BE-5BF7-40D1-F628D177A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65C95481-80CD-4A90-153B-5975B7505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B810235C-8468-37B1-910B-58338256C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E457C3F2-0D82-FC90-10B0-C13A66961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D827414B-71E4-EE97-361A-DCA02910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15D8109D-BEAC-10DD-8B5E-12536BB85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B6838F98-E274-5677-A75B-06CFAD741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647E36DF-54F4-803E-9094-A881BC899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31B95A5D-7B2F-27C1-0DBA-D7184E4B5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FBB77D0A-5102-6D38-51BE-B004173F8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C587BD74-0EB1-A98B-B912-E67480488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880EBF52-2B9E-547D-CC51-35E6F8CE4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B1808624-5B13-617C-82A3-A91821ADF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EFB34282-3986-D504-292C-B540D2D84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B5BD5A71-054C-6850-EA53-518DA318A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3D57275B-9BE1-3456-A5F1-EB1FE7147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15C427A4-77B3-3766-5833-2DA20DE09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98B7A7B3-FC0F-2875-A1F0-2CD2B5F62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D9655A49-318F-20A1-C152-F9A2D4125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F5EBCE8A-91FE-E2C3-6521-F30CA6616009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304BCFBB-71DD-E2DB-8C6D-C872229F1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8CE0AE77-9843-314E-0034-1C8C9D535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F1AACC38-1CAF-F87F-4CDA-A502548DC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B9587B53-4D56-BE73-FDE9-D4706FD01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B8F73C28-A148-921B-D7BE-089CA6F26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A5C9B82D-E628-C92A-4B06-E703B9D4F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FD3F6B3F-23C4-F26F-9436-88C6B32BA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65BBC551-CF47-37FD-1614-C1D50D104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2C4C1423-BF61-E9C6-D959-674243B02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2DF20408-B69A-6EDE-3059-77C7878EF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E6458F32-BDD4-9128-29C8-80372C33B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5E57C3C7-5410-524B-1C4A-108B81F90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0E048E1F-5638-2807-E0E8-7820BEB9B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2B4675F1-6F0F-23A1-5FE7-AD29687FF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C5769BBC-8845-F5B8-A185-48FF35B87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0E23A1BB-7BCE-266A-3584-2071B66AF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06026DA3-8F97-03C1-D97F-E3050F0BF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E0D13735-6280-4F62-61B1-154C48E3A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48284F0B-2348-7D43-34F3-578599775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99A8705C-10D0-0AEB-AC54-30D920CF2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D3EE76A2-312A-5836-CA36-9C6FD1C90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CB1F8617-2E62-7D59-F743-BAE102845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2988C658-924A-7AA9-4D52-3A37F00BB4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13B80BEC-C6B3-9593-BEB5-40F94A50C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FFE68E93-7912-C911-C3FD-6904D642A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A2EBB7AD-60F0-A284-7AEB-5500A5CFF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ABD6E799-3F1E-B139-8A93-BA1D4401C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E4021842-8307-0CAA-3D1F-864A2264C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2616442A-C606-8E53-06EB-DF42BAD78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EC46FD-14B2-C696-7588-08AB825A2B56}"/>
              </a:ext>
            </a:extLst>
          </p:cNvPr>
          <p:cNvSpPr txBox="1"/>
          <p:nvPr/>
        </p:nvSpPr>
        <p:spPr>
          <a:xfrm>
            <a:off x="1059669" y="925300"/>
            <a:ext cx="11225737" cy="88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ысокотехнологичная экономика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ключевая составляющая технологического суверенитета страны</a:t>
            </a:r>
          </a:p>
          <a:p>
            <a:endParaRPr lang="ru-RU" sz="4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компетенций в сферах:</a:t>
            </a:r>
          </a:p>
          <a:p>
            <a:endParaRPr lang="ru-RU" sz="4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</a:t>
            </a:r>
            <a:endParaRPr lang="ru-RU" sz="4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биотехнологии</a:t>
            </a:r>
          </a:p>
          <a:p>
            <a:endParaRPr lang="ru-RU" sz="4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робототехники</a:t>
            </a:r>
            <a:endParaRPr lang="ru-RU" sz="4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материалов и транспортных систем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777A539D-DDAA-215B-1007-ACA8EECC56D4}"/>
              </a:ext>
            </a:extLst>
          </p:cNvPr>
          <p:cNvSpPr/>
          <p:nvPr/>
        </p:nvSpPr>
        <p:spPr>
          <a:xfrm>
            <a:off x="119923" y="5143500"/>
            <a:ext cx="978408" cy="2802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85FF357-CB9C-21DD-46F8-6886C4738B5B}"/>
              </a:ext>
            </a:extLst>
          </p:cNvPr>
          <p:cNvSpPr/>
          <p:nvPr/>
        </p:nvSpPr>
        <p:spPr>
          <a:xfrm>
            <a:off x="119923" y="6501523"/>
            <a:ext cx="978408" cy="2802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0B065CD-A212-BB9F-7656-69B870B2E40A}"/>
              </a:ext>
            </a:extLst>
          </p:cNvPr>
          <p:cNvSpPr/>
          <p:nvPr/>
        </p:nvSpPr>
        <p:spPr>
          <a:xfrm>
            <a:off x="94903" y="7844897"/>
            <a:ext cx="978408" cy="2802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25609A3-BA09-7263-6A32-78A03D9EF01C}"/>
              </a:ext>
            </a:extLst>
          </p:cNvPr>
          <p:cNvSpPr/>
          <p:nvPr/>
        </p:nvSpPr>
        <p:spPr>
          <a:xfrm>
            <a:off x="81261" y="9178339"/>
            <a:ext cx="978408" cy="2802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85981DD-293F-FF5C-6DF3-144E4E9D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292" y="2638930"/>
            <a:ext cx="7682785" cy="56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ED767020-0A61-3422-98DC-106ED54C64ED}"/>
              </a:ext>
            </a:extLst>
          </p:cNvPr>
          <p:cNvSpPr/>
          <p:nvPr/>
        </p:nvSpPr>
        <p:spPr>
          <a:xfrm>
            <a:off x="2313158" y="2949677"/>
            <a:ext cx="221226" cy="87015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4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DB5FF-3BBA-A6B1-1942-00C869D40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F04C77-BB1D-304C-B8C6-AEEEB3078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5934" b="18333"/>
          <a:stretch/>
        </p:blipFill>
        <p:spPr>
          <a:xfrm>
            <a:off x="10629900" y="1608993"/>
            <a:ext cx="7537077" cy="846569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B55B55-B1B3-69A1-89FB-FFE49A2BB12B}"/>
              </a:ext>
            </a:extLst>
          </p:cNvPr>
          <p:cNvSpPr/>
          <p:nvPr/>
        </p:nvSpPr>
        <p:spPr>
          <a:xfrm>
            <a:off x="0" y="0"/>
            <a:ext cx="18288000" cy="1608993"/>
          </a:xfrm>
          <a:prstGeom prst="rect">
            <a:avLst/>
          </a:prstGeom>
          <a:solidFill>
            <a:srgbClr val="4156B2"/>
          </a:solidFill>
          <a:ln>
            <a:solidFill>
              <a:srgbClr val="415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757727-A6D7-C0E3-7EB5-C046F5961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" y="106546"/>
            <a:ext cx="7752614" cy="1242173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A6CFFB3-E6C1-0F4F-F884-14F7DE424836}"/>
              </a:ext>
            </a:extLst>
          </p:cNvPr>
          <p:cNvCxnSpPr/>
          <p:nvPr/>
        </p:nvCxnSpPr>
        <p:spPr>
          <a:xfrm>
            <a:off x="951011" y="2490355"/>
            <a:ext cx="0" cy="4873385"/>
          </a:xfrm>
          <a:prstGeom prst="line">
            <a:avLst/>
          </a:prstGeom>
          <a:ln w="57150">
            <a:solidFill>
              <a:srgbClr val="405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0884FC-096E-2A5E-2898-5AB89866D845}"/>
              </a:ext>
            </a:extLst>
          </p:cNvPr>
          <p:cNvSpPr txBox="1"/>
          <p:nvPr/>
        </p:nvSpPr>
        <p:spPr>
          <a:xfrm>
            <a:off x="846802" y="9365593"/>
            <a:ext cx="304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29.10.2025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3120A-D242-7CE0-276D-6B2460D71642}"/>
              </a:ext>
            </a:extLst>
          </p:cNvPr>
          <p:cNvSpPr txBox="1"/>
          <p:nvPr/>
        </p:nvSpPr>
        <p:spPr>
          <a:xfrm>
            <a:off x="565248" y="2302248"/>
            <a:ext cx="13422215" cy="637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 потенциал сказок: </a:t>
            </a:r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реальности </a:t>
            </a:r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фантазии </a:t>
            </a:r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детстве</a:t>
            </a:r>
            <a:endParaRPr lang="ru-RU" dirty="0"/>
          </a:p>
          <a:p>
            <a:pPr algn="ctr">
              <a:lnSpc>
                <a:spcPct val="127978"/>
              </a:lnSpc>
            </a:pPr>
            <a:r>
              <a:rPr lang="ru-RU" sz="5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5E346-1303-6BEE-C74B-E6A5534AFFA6}"/>
              </a:ext>
            </a:extLst>
          </p:cNvPr>
          <p:cNvSpPr txBox="1"/>
          <p:nvPr/>
        </p:nvSpPr>
        <p:spPr>
          <a:xfrm>
            <a:off x="11082447" y="8673095"/>
            <a:ext cx="708453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Елена Сергеевна,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заведующий кафедрой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1499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F7C32-24AE-F6EB-4E32-28FC6971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D9AF494B-3225-C445-5FF6-C5E8C4A6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73CC38BF-5F82-6A91-FD9C-856C88A8C01B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C20C33AA-D788-15E6-03A7-15358BA71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4E77C9E7-8BE5-0518-CC96-E93FF3EA0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6FB09B93-EC17-5DC4-C22F-4E2A07969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CF4CD1B6-187A-6340-4295-649F1071AC8E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38140868-2FEB-2C7F-AFEC-8C08B6590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D777F35B-C019-8650-C480-967284032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2398BFB3-A67C-F223-6FE2-34B812B10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82E99A29-6C70-57A5-09EC-A49FDE9F9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7248AC38-F55A-53DA-81E2-C9D16C5AC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1625E827-C16F-5F3B-F39F-20EDE1D60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8B995342-CD7A-6F3F-ADEA-4DBBF3658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D52B5D23-8508-DEAF-FCCA-7ED5D51EF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89EEC3CE-80B5-DCB4-612E-788598DAE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9D1F357A-8269-F809-ECC7-DD531E1D6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CF679727-512D-2330-8020-A2F4269F7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857E0915-107B-82C6-794D-AC9F338C4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BC91AEAF-97D2-E700-AD5E-947B27BCC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A5F42C78-250F-9AA2-109F-A0BC8AB37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2BE555B8-84B3-BE35-18C1-3607A2EBE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A5E83813-92B0-0187-0C75-2F0DBB575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5C9457BC-25AA-B430-756F-332EDCB40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8AD2810E-DEB4-B5B0-64EF-7589521B9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1EBD3B62-1626-5CF3-D5DE-41E22F7FE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083AF814-19E5-8B78-84AB-D37F577FE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5C9CAB02-AE37-ECB7-5731-CA2E1FFD0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00BF3BAA-7D35-1589-5E46-3DC957B84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CAA7B014-9B73-FC58-2A9C-EA25816B3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F399E5CC-CF69-AA95-5E85-D0F01AB3F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38BEB250-99BC-F18E-5EE5-9B5E5A4D3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ACA2F4FA-EB9A-E131-4791-CD89E4913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FC15D5E7-4C7A-19A7-C4BE-A802E7963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23E231AF-5445-7A21-7BEC-B29D3EFD3847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5FA6090A-DB09-08DF-A644-1375A5D47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B5C7E25A-0E3A-578C-8110-F5A93CE82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57B3DDC1-B50A-7CBA-69AC-A7F6B9FE1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4233B47A-A04E-FA06-224A-8C4B55174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D304012E-DA6F-744A-2A05-BBB24B06A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32732197-61FD-5D65-834A-5E5E6E007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057C4331-D89B-814C-8A3A-B6C25A5D0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CDFA15EB-07D9-9907-390C-86199E3A4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87D1318B-B658-E14F-B765-C98FC5F558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D8E12DB9-9983-07E8-E60D-3F27C3441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C5B3F3B6-B5BF-1F82-E60A-D6EF5A2BF2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7C7FF64B-468C-5053-1CAA-3A7132144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564659B0-B460-1112-1B30-E01F99CDD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0E93E3F5-C47B-D515-C4FD-3698859E8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AB3208A6-AF41-9050-F466-8AD2926C3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0D5CC8A0-27A2-3584-66C0-3E637EBA6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8A6DAFE8-11E3-3F55-120D-91FBE93F1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638B0A3A-9AD4-6330-0A70-6A4D4DF0B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9B0983D0-853E-6441-131A-6D974A673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2D00B734-2082-DFB2-D62D-DCD42E502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8A922101-5DE6-B58D-B98A-77FB8FF77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B6CF5F43-BAF7-C845-4E6B-6390565B7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D9809CEB-A82A-A5DD-7628-F651F0002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473D12B8-16E9-7D98-3D3B-794C54BD7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9B495C8A-A8E0-71F8-6D2F-F7A63A49B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22B61C1F-2EFE-6F01-E928-9F400F52C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DC44CD54-E07C-1B34-D233-E259575A0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70921BD7-00B4-1C5A-673D-F3E9435FFD96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FCE429A4-FAAB-4F42-AEF0-1BD30BCBD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55C34589-C205-A301-6699-BC6ACF9A1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F25B1843-9C0E-7C13-00FB-AF5879B92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0A190E0D-7F6D-C4BA-866D-4F0892C4B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C551E4B0-432A-C78C-7369-62EF230BE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F60462F5-A346-5CE7-4258-BFA2518B0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EC99B5AD-3469-46C6-F5CC-945EF1A18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BF59895F-641D-F037-4CD4-5806D429D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001EA37E-E4F5-7A1F-6360-AEAC34CE7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DAA0705C-87E1-1F83-11AD-0775E59B5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C2823981-1E6E-AAA1-919A-6BEFAF959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56CAC842-5322-5C9D-1B61-E50A64EED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DDC0FBBC-7A94-472D-038F-73EE51FDB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A3AF7507-2AD6-EAF9-CE1F-1663D6151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A0D58074-B4A7-C130-8E8D-CF7EC390E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89CCD964-41E5-8F27-DE90-7C8823D6B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2C37FF67-8D62-587D-CEE1-EDE8B405A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686E429C-D411-3DF7-9847-4A146E3561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1F58B999-57F1-796A-6FB1-367F7BA32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0ACE25A0-95EC-F911-D690-98B10279C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1553085F-34EE-DA20-2E2E-9E4D64713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AEDD462A-22F5-7CC4-4167-10004946D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EE73DE87-C611-754E-7262-63B2192FB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4C88B8D9-ACA8-A257-E0FE-991C55C67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31BEB7A2-3845-90FB-5E70-FB2ACDF26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A6F53764-3CAF-81A9-3C5D-EA0D2415B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10F7EA79-CDE0-954E-AC93-9859308CF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BA05D0F2-D15D-A8D4-DDE3-683C30C46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A750158B-D69D-EBE7-0B5A-BCA26A807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14DBA976-73C3-094A-1431-1B6DFF15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B40E6-5184-51B2-960A-39D620D929B9}"/>
              </a:ext>
            </a:extLst>
          </p:cNvPr>
          <p:cNvSpPr txBox="1"/>
          <p:nvPr/>
        </p:nvSpPr>
        <p:spPr>
          <a:xfrm>
            <a:off x="429382" y="2623693"/>
            <a:ext cx="826360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естественнонаучной грамотности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ru-RU" sz="4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использовать естественнонаучные знания, выявлять проблемы, делать выводы, необходимые для понимания окружающего мира</a:t>
            </a:r>
            <a:endParaRPr lang="ru-RU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7CFEB-737C-5E26-07E0-5F306CF8ABBA}"/>
              </a:ext>
            </a:extLst>
          </p:cNvPr>
          <p:cNvSpPr txBox="1"/>
          <p:nvPr/>
        </p:nvSpPr>
        <p:spPr>
          <a:xfrm>
            <a:off x="10676350" y="2553613"/>
            <a:ext cx="663264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исследовательской деятельности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ru-RU" sz="4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факты, устанавливать причинно-следственные связи, делать выводы</a:t>
            </a:r>
            <a:endParaRPr lang="ru-RU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B124C-0CBB-9182-73FB-DB576B35587F}"/>
              </a:ext>
            </a:extLst>
          </p:cNvPr>
          <p:cNvSpPr txBox="1"/>
          <p:nvPr/>
        </p:nvSpPr>
        <p:spPr>
          <a:xfrm>
            <a:off x="7481867" y="834671"/>
            <a:ext cx="4093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48313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7B3D7-09F2-9D13-D9A7-5AE07BD7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0CDEF5C1-7B0D-242B-B5FC-2B0CB7C1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94A828C9-4EAB-028C-7649-17EFC2AC14BE}"/>
              </a:ext>
            </a:extLst>
          </p:cNvPr>
          <p:cNvGrpSpPr/>
          <p:nvPr/>
        </p:nvGrpSpPr>
        <p:grpSpPr>
          <a:xfrm>
            <a:off x="14432398" y="435408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3E4DBFE4-2041-C2CA-0AF4-5E7A6C5C9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A5786A3A-3624-3E02-FA7D-D30D2A888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F2563CAC-C2FC-D42A-BFAE-5D097934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255B1C6B-6A8C-C108-48F6-456D77E014BB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B357416-DF87-A181-62E4-4680FB40C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7AD62269-4534-443D-A015-BA0EF3F7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4287F329-346C-64F9-6782-9CC72AD6B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5256CA6F-80F6-EDC9-C127-C8D42CEE4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A0287F41-E710-0A78-2BDE-919A72CF4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17330ACC-13A1-9B39-97CC-814B4193D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1FCFE7D0-5CF9-199C-6604-692A20568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9E033F03-779B-C0BD-E246-0AACA46DC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38FE0BC6-FDCE-82AE-31F0-8C733CD41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4226F642-C931-F198-3630-1DD4E2AF4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F6901282-CFA8-EFDB-F048-E968BB3A5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8C0A1BB4-6D22-6593-324B-2B19B2CE1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8524907C-AADF-12E3-9EA2-973FF9525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79046C3D-8F37-956E-3890-16E9868A9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C179121E-46B4-28FF-B1EC-FB2D7F475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03D894E9-5623-9C9F-4FD7-67B2E821D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BB8BB137-6D1E-B35F-4E80-9179F180F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DD177AF0-60CB-9B26-2650-AF24AAB33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744332C6-9ACA-70C5-2F6D-A3EF83CC5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CE48A367-F9F8-45EA-565A-954C43062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8969BA76-C1C5-931D-33F0-7A2047A0B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2EB961ED-51C6-E0F2-0D5D-F2F0740B8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81F82386-C516-F7B8-11E5-84948F86D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B6066C4A-521E-2456-75F0-9D5F130AE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D761A9FB-EFCA-7AFB-04B8-75C7C29A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530856C5-3CB1-A440-C816-E50664CC0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9EAA0111-6CD4-01B6-9866-FAFF1562F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86A15730-C1B0-60D9-F6A2-C77F86A2D6C2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A9B0BD1D-95DF-B8C6-5305-9F49B036D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0A1167EF-25E9-F218-4D3A-D249843FF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8552107F-06E8-32B0-0F6F-0CC64A102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7C5D32AC-FB7C-3D32-8314-B4A228C7D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03212ADD-6DFE-796D-835F-E4933E5DA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8883EAC2-ED89-EC77-6367-0BF6C6B9E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7081AC98-6A53-C914-AA7D-B1A5E2871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748AE57D-2759-5BD4-38B7-1BD8D6488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73DDE2FC-87B5-8857-DAF8-8DC479417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4A59D10D-9182-808F-3071-65BE3FD04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9175ADF4-EA70-C339-B9FB-D5013B12E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79948B82-A831-B840-D76D-141272ECC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BEAC3DF2-BBD2-1806-6995-031618AD6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AEF96AFF-7ECD-47F3-C0D1-B41785BDF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176252C0-F8F4-11B9-CF96-28309F572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F1BB1463-4A7C-7F16-DEB3-C713E88F9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291C919A-F88E-3C15-E137-6AC5BD7D2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10F7C9CF-F03C-7D94-AB08-2E7FA98B3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693D1352-F2C5-98A7-6C67-690ECCDAD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03C4DDA6-1546-AC21-5216-DF6A6EB20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E567D3C0-3EE0-E990-A693-4CB58BF16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54EA5BB5-9B4D-BD8A-349F-615B3E2AA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36059B2D-7D21-F8AE-A5B8-5F29943E0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00520605-8F8C-FEA3-986F-9007159008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5A5237DE-3D1B-04AA-DEAB-D8BAF572B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BC8369BC-554A-9DE1-C911-66091106D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35DFAA3B-F69B-0DF1-DFBE-893880728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952491C4-B6A5-0EFA-691F-1CF23B000C0C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2046EAF9-C322-1499-0CA0-0490479F1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5AB47A6E-41D0-0DBF-D868-A0A723AD5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AB2E6695-47C7-1919-D7F5-E06729ECB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F79B67C2-A68E-932C-EE6C-F50DB46F3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B48CA186-56A7-0030-9DF7-5301F4BAA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A5DFFAEA-249E-FB5F-0B73-6FE0D6D17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23631360-58F4-88DB-CD20-3377BA6E8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D1B7F0A7-C914-4D10-2A11-A35C5AEE3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70573717-E7F2-0A33-D7E9-F4CFEC447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87E210D5-9426-AD95-30D6-DB0927C74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9A4B2F76-5C70-80DE-A7B6-B336FE04C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13AD2D5F-0C93-5AAF-CF8D-6D1499EEE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E7E1E87B-CCCF-EE28-38AA-C40682ADC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D5E42E54-999B-DB45-0AEF-9BCCFF8A6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142528E3-97DF-75EF-7822-605FE2646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B828498A-19A2-E714-B33F-37CFA7086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115142D3-F783-2BC2-95DB-847B4C286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A2F818FC-0B85-4072-D080-11B283CBD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F131299E-B2F8-27E0-EAE8-C6155C954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EEE6C578-CD72-90C2-7A69-6A50A5F73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6FF81E03-D671-D680-2D3E-8D3569507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3654524D-5DAD-AFA1-169F-B0069DF8F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825870A9-767C-BD45-B4CB-413AD551B8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ACE2D6BD-BF60-5D92-2F96-91845EC74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F80060B7-C309-532D-F4DB-645957146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ABB91B8A-2EA3-E42E-E87C-73165E77A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B63B1E01-9B81-1313-8FED-EEB0014F9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11DA76C3-5F25-6E2C-A013-7D31135D9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DE17E679-7056-7D63-E2E8-8EAA8793C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B0509644-8259-192E-6729-90A176CC7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685B2-5875-B6CA-A615-210A0D400A8B}"/>
              </a:ext>
            </a:extLst>
          </p:cNvPr>
          <p:cNvSpPr txBox="1"/>
          <p:nvPr/>
        </p:nvSpPr>
        <p:spPr>
          <a:xfrm>
            <a:off x="882553" y="1044983"/>
            <a:ext cx="16960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вызывать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интерес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 к объектам живой и неживой природы в процессе взаимодействия с ними, узнавать их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C255A-CA30-B990-AABD-8398DA28840E}"/>
              </a:ext>
            </a:extLst>
          </p:cNvPr>
          <p:cNvSpPr txBox="1"/>
          <p:nvPr/>
        </p:nvSpPr>
        <p:spPr>
          <a:xfrm>
            <a:off x="1003799" y="3016163"/>
            <a:ext cx="168393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5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развивать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умения узнавать объекты 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живой и неживой природы ближайшего окружения, отличать их по наиболее ярким проявлениям и свойствам, замечать явления природы, поддерживать стремления к взаимодействию с ними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741BD-5636-724F-CC17-2341C31BBC77}"/>
              </a:ext>
            </a:extLst>
          </p:cNvPr>
          <p:cNvSpPr txBox="1"/>
          <p:nvPr/>
        </p:nvSpPr>
        <p:spPr>
          <a:xfrm>
            <a:off x="1108377" y="5766883"/>
            <a:ext cx="165261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организовывать взаимодействие и знакомить с животными и растениями ближайшего окружения, их названиями, строением и отличительными особенностями, некоторыми объектами неживой природы</a:t>
            </a:r>
          </a:p>
          <a:p>
            <a:pPr indent="457200" algn="just">
              <a:buNone/>
            </a:pPr>
            <a:endParaRPr lang="ru-RU" sz="4000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 CYR" panose="02020603050405020304" pitchFamily="18" charset="0"/>
            </a:endParaRPr>
          </a:p>
          <a:p>
            <a:pPr indent="457200" algn="just">
              <a:buNone/>
            </a:pP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развивать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способность наблюдать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 за явлениями природы, воспитывать бережное отношение к животным и растениям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64A43E3-52AC-C172-0CC4-5B12A857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" y="500739"/>
            <a:ext cx="759854" cy="17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8614CFFB-027A-D73B-9ADF-CE9F9DF8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0" y="3232116"/>
            <a:ext cx="759854" cy="17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F9DBDDFE-8D0F-0298-13EF-C1DE54CF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6" y="6133784"/>
            <a:ext cx="759854" cy="17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02ADD-85EE-9DD5-F7E0-BCA032DF3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EA2FCFD4-6C3F-C8F5-10FA-AA17777B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78257898-0529-EC1D-0456-0C4D71079812}"/>
              </a:ext>
            </a:extLst>
          </p:cNvPr>
          <p:cNvGrpSpPr/>
          <p:nvPr/>
        </p:nvGrpSpPr>
        <p:grpSpPr>
          <a:xfrm>
            <a:off x="14629969" y="204716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30E6D6BB-411A-4951-6723-0D7059669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61DCC334-41CD-FA9A-8134-44A4E5DF4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B719A71C-9543-F3D8-7021-35566809E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A97B4CAD-318A-7272-49EF-ADAF28E3F22F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49FC32A2-2EEC-4082-C5D5-B0246741E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4ABFD462-CCAD-442A-8306-D78B91B30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FEBB4C16-C6EC-D05D-0CC8-B4D484ECD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53278D2B-722F-E3FD-9693-BFC491C85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89C1DDE2-DC47-620F-ACDA-4617E1C9D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09BC33C2-51F1-9C65-AE53-D9FE17591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64318D3D-F606-4ACC-96CB-DFD4D3917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B8122419-9010-BCED-28EF-A4CB4B387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CBC253DA-5CBD-AA9C-E520-3A25CDA57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5FCF8A45-26AA-1A5A-E609-B7DBBEFDA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B291F332-B8A7-D7D0-8EEC-80607066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59B45879-C358-B108-42F4-B15A74C48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8FF9378F-F28B-276E-2E2B-35B1C8E5B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784AE543-8312-7BC4-E51B-D85C6B7C7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83ADBA28-2A9C-EE11-4185-C7C273952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BBC66318-BEE6-E45C-C384-59EE71A0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EF171A57-AA21-CF28-599C-1EA740EA1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76F4892D-44AC-D73E-FF57-BC8587E7A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57D5864B-6AE8-CE7B-C4A7-A8EAA39EE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A2A72D8A-3183-059F-3E4E-E6FA99522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0EBBFC38-D635-D9A6-BB2F-CAE027A2D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17504479-2BF8-846A-8942-C11DF5630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CCA59F8A-2A01-438B-327F-EE4C18E6D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F9BAF400-0D80-69C2-D203-703062517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ED41D5E1-7CAF-E06B-F0E4-4CA3DF5E7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CE5051D6-6E82-D5AE-C758-3063C239B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15AFA6C2-3A55-7BCC-DFD6-9BCAE95AB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4E4E6603-9EBC-76A5-E1F3-726E1F246183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449C0789-B5A3-6919-DC1F-773749358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F415AA24-50BC-4D2F-584D-BA21CB5FF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5D615BB0-81D7-87FC-3980-663286650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0E8B3C04-AD68-0572-D859-5A03DB1DE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1CEE5393-F1B3-77B8-FDA2-29D9BED92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8F5861AE-274D-CFA4-5439-7622AC4B7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3E57AEDA-5A2C-DB95-0D01-19AFC78AE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0183373A-29C7-497F-5FB9-7370AA09C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00235A1B-90FA-A2E6-25C9-C15A08995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CCCDEB7F-6632-363E-D1D5-8D6BC13E2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807FBE37-9940-1459-EC05-0156401AD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2F4DC0F0-DBBD-E6A1-5A37-0700A3316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9A24F417-E01D-3942-24E1-BC58ACBEC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4B9DD9F8-EACD-A8B9-B49F-B1C1BB57C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023B5C43-1E78-81D4-D529-FED6F1829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E9B0521E-47E0-18B4-6E95-75E9A8400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D77D4C60-A95A-BE15-50EE-DC168944F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C605094C-5D64-FDF2-8E07-02E251B92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BC7559CC-C86F-0F4F-CAB1-76B592D5C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3E661479-AC11-E65F-1C3D-139A688FA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F5ED1B2B-661D-3C0C-05AF-1D923B6F5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805A783F-9D58-C16B-F2A4-8D86AB674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9B6B75DA-D7CF-408F-FF49-73E72C332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BB94D7CA-6C76-58C4-41F7-6C3FDC067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61F57B29-0750-C04C-BC0B-074033E42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A04DD650-1778-0A6A-222A-4C3D29541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D56D68DC-86E0-DB86-F709-C82924F2C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6FB4FD44-5972-83B3-B102-AB663D03A1CA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EA0EC8ED-8121-E7CC-3463-E60907244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3C674B4B-72B5-2680-4377-6B45D4CAD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0519C366-93C1-BBE5-A061-E730A9532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BC44AB65-BF3A-5C9A-91AB-B40237DC3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5B604762-8E32-CC10-54C5-AB57121B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9D6F8984-ED34-9ED8-8A4A-6B08488E2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871376A5-4C72-98F6-81F0-13CAC9E81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BD20C21D-97DC-B0E7-EE70-02A606321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88864836-9468-2FF6-FF18-670CEA85C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61DB18CF-6E52-1E73-E120-0A55CB8BF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8E3D5ADF-C3A2-1DD4-9676-DFCB921BD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BD2F62EA-3226-0BFC-13EB-95F0278C9C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4F1EC364-BF00-6722-8E89-7CCCB5B96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CEFCEA3E-EB93-BD26-F98D-B0057C0F6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82A9D0D7-3DF9-395C-3C6E-3AE3A2F8E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635F8240-73E0-29BE-AE14-C08F78CF5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603CAA88-9576-A294-D69A-A96A8268A5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F237DEF8-608A-08E8-3626-48DA4A90A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5ABD11FE-C751-DF5A-1AFF-734DECB9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69B42E39-33AC-DEFE-961E-6783D776A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6BD0783A-FAAE-FE28-3670-79E7EF366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C1AD6858-196E-B64C-A3B1-BC2AE4C9B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26EEBA03-69AB-F178-612E-3378FD215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1A5C5FC7-BDF0-122B-3CFD-40BD2530B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BC1FF0B0-0D69-F55B-03FD-F8AEA21B4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98A6DAF1-9A22-884C-87F5-FE8471383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6960BA1A-5B90-D6F8-10CC-637FABE48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170A5495-158B-7E40-EFC4-6A652ED46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CAB641E5-37B6-C656-DA64-8BC0524CC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D98DE51D-510F-30C0-A040-0D418A6C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B0712-F455-D2BD-D6A4-896F4A52673F}"/>
              </a:ext>
            </a:extLst>
          </p:cNvPr>
          <p:cNvSpPr txBox="1"/>
          <p:nvPr/>
        </p:nvSpPr>
        <p:spPr>
          <a:xfrm>
            <a:off x="455942" y="856539"/>
            <a:ext cx="17333228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азвивает умение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группировать однородные предметы по одному из трех признаков 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(величина, цвет, форма) по образцу и словесному указанию (большой, маленький, такой, не такой)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latin typeface="Times New Roman CYR" panose="02020603050405020304" pitchFamily="18" charset="0"/>
              <a:ea typeface="Times New Roman" panose="02020603050405020304" pitchFamily="18" charset="0"/>
              <a:cs typeface="Times New Roman CYR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Развивает умение пользоваться приемом наложения и приложения одного предмета к другому для определения их равенства или неравенства по величине и тождественности по цвету, форме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effectLst/>
              <a:latin typeface="Times New Roman CYR" panose="02020603050405020304" pitchFamily="18" charset="0"/>
              <a:ea typeface="Times New Roman" panose="02020603050405020304" pitchFamily="18" charset="0"/>
              <a:cs typeface="Times New Roman CYR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азвивает способности детей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обобщать, узнавать 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и стремиться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называт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ь предметы и объекты, изображенные на картинке (в том числе и объекты природы)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4000" dirty="0">
              <a:latin typeface="Times New Roman CYR" panose="02020603050405020304" pitchFamily="18" charset="0"/>
              <a:ea typeface="Times New Roman" panose="02020603050405020304" pitchFamily="18" charset="0"/>
              <a:cs typeface="Times New Roman CYR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sz="40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азвивает их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наблюдательность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, способность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замечать связи </a:t>
            </a:r>
          </a:p>
          <a:p>
            <a:pPr algn="just"/>
            <a:r>
              <a:rPr lang="ru-RU" sz="4000" b="1" dirty="0">
                <a:solidFill>
                  <a:srgbClr val="C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и различия </a:t>
            </a:r>
            <a:r>
              <a:rPr lang="ru-RU" sz="4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между предметами и действиями с ними</a:t>
            </a:r>
          </a:p>
        </p:txBody>
      </p:sp>
    </p:spTree>
    <p:extLst>
      <p:ext uri="{BB962C8B-B14F-4D97-AF65-F5344CB8AC3E}">
        <p14:creationId xmlns:p14="http://schemas.microsoft.com/office/powerpoint/2010/main" val="192161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C1059-D60F-220A-C456-F97733A2F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F3F956FF-3DAA-565C-B9B3-BA659CD94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5DF77020-3B65-D8E4-A732-494EB91AD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DA223A97-16C8-94F2-DD93-09476414C526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04FCC1D9-B23E-3F8C-500C-5814CC63C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ADA484D4-9CCE-939D-A464-0B52CC04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F73BC61E-BEA2-DFF2-0FC5-08D7206B3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FB9E67FC-418C-04F5-F5B1-FD2D1558D8DC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D870D28B-36D4-B75C-9FF1-14976099F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662B7DCB-FB7C-892D-AB55-E67D49AB5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3261D18A-ECC7-F4C9-5F04-DD3180A17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49A1FE5E-D19C-875A-0708-1ED27648B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58C4E519-5514-37BD-7803-B037B41C6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CB2A0DA6-D5F1-5511-765F-5AD04713B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C650605F-2BD8-9623-ABBD-993E30E9B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256190D4-E779-78EC-114D-D1E50ABF5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1D0A5A65-933A-D704-9829-38454372D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91450D29-993B-3D9E-9D88-E34D4DDFE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375D707C-E5A2-7594-3572-12AC31915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CA7EDBB8-FB8D-C50D-9D0E-3580F928C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704D7465-0995-180E-226E-BBB1A2213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5F4701BE-59AC-957D-4512-67E2B13D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6883883F-C649-C1A1-66F9-1FF6C128B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8E26EE96-A6E6-3A5F-ED97-1DF04F313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F339BF69-9924-3E9D-F524-5BF348ADD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AEA542FC-6B55-C4BF-F0DE-52D87B99A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2AE3B4C7-DD9A-2FE4-0F58-587F878BB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066445CA-0742-349E-AC2A-844B34F6E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8596C6EA-2E3F-0C0E-B2ED-1235A9342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09E465C3-328A-FE1D-1930-E97D71651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B08C586D-0DA0-5DB6-4CA0-CCF790363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8DC28431-8427-6777-71DE-D87A98D40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59096BB9-0083-706E-3741-93A755450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51610499-5272-150A-0F0D-2F72EDE5E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DDBDC042-BB3E-AB75-E36E-E8B4F33FE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9A5E989F-5930-9757-DDB8-EFBC2C5F29A1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3B7E18F8-79C5-804B-5FF7-35040C10A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7F5C51C8-13CB-5F8B-0767-20D42B725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4FA81A1D-D3B9-DDE5-BC01-6F47C46CD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51400958-7230-E844-BC8E-EE6BB9083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CAF1BFF7-67E2-F8C2-0E94-D62E3D965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7FA279D2-FC0D-801B-3212-B95CF3D7E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9003342F-317B-D806-C745-996CCB08C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8BF4E1D5-530F-C529-1AFE-1AFC96CA7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01482478-2CC4-836A-F288-79FAB3A43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53005022-761A-B766-5815-5C5EFDF56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7A12A638-4B02-8656-CB67-8EB72779F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C930BBC7-BC91-B908-1C21-CE1EBFD5B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B9AA9878-7D78-5574-80CB-0435942B83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DEAF0AE0-4718-F6D6-9735-EEB461D52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A8069422-CF58-F192-2D79-EE0126B25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61EE678D-E813-3958-0DC6-75940BB54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37B43F1E-8710-5B24-DD43-D79B4A060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8EBE2C7D-E703-5E05-2267-C0459B41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1B1B90F3-E368-D26A-3326-8DA25B2A2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9B7E4E54-9702-5DF9-F525-A67E589F3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92AA04D9-9022-2D79-A082-5CBCE531B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15778207-683C-8379-D264-8FFB66B47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EC8306E9-36DE-3D6B-6457-34769C137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B87C527C-AAA7-7E32-1862-3E0987583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F26205EE-4925-B932-1683-CCC62B986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91DCD5FE-284A-97FD-5F37-7ACE96F6F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9E1FC0D9-E17C-7931-83BB-94B8C484D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B1F1616F-832F-0574-B871-07723E17FDCD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57083046-77F1-8D38-2B04-5527B53F83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CDB913A7-1171-A9D3-E81D-D48BA617E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910ECCE1-2738-580D-7CE8-2CF15CD24F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2FCDD9DB-B73A-AB16-210C-EA16B8F39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49EC4E77-F3F1-7DA7-7FEE-BF8E0B23E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9401C97B-53D2-7B9F-27C2-D469EC8A0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E473F232-C1E1-0A4A-D4A0-A6C0D2410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8F901806-EA6D-C9FC-503D-D6CAD3E09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02805B43-8AF7-14EA-B52C-D6C96EFDD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1ADAD926-382D-78D1-21A7-87D4DE798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DC67E158-2D02-75F5-E974-AA64A7A4D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F9E40C61-8709-C042-F13E-930D9748A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053179CB-D09B-2625-C7DD-122D5CB76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65937EA2-A2A2-D282-9512-F70A88BC6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B73CD237-D92F-9FE9-565D-E3FC6A575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47379480-3D5E-ADA4-F5DA-908D7980A5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783D2D3A-98E7-3C52-8FCD-F68897F0C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306E42F2-6639-1D8C-1753-9F6055341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38B07761-3C3C-5D55-310F-46C7FA4DF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03A6E23A-E4A2-5D50-8558-5391D1FA5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A0E4A1E6-DCD8-07C2-7F18-D77BF0112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ACC9BFDD-6593-0BFE-B3A2-1EFCC6240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6DF23555-BBE5-6BFA-254A-621286A68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BCA1D390-BD12-E22D-262F-F00431DCE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9AA7434F-2C9D-8F31-693C-724DBEA04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00B0581D-C2C9-26DD-388C-926662CD2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7FFF9B08-76F7-3910-6F44-2E93B6A04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28B1650A-ECED-AAA2-1E7E-FB9233DB5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68FAE16C-7E09-3827-4E98-C24C2DA22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12A9846A-ADCD-25DC-3C22-1E7B9AA7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5A3EF60E-3FD4-3660-A311-B65D3EB5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2482229"/>
            <a:ext cx="5572125" cy="46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2D241-3674-1794-049C-97DFBB2F0075}"/>
              </a:ext>
            </a:extLst>
          </p:cNvPr>
          <p:cNvSpPr txBox="1"/>
          <p:nvPr/>
        </p:nvSpPr>
        <p:spPr>
          <a:xfrm>
            <a:off x="1896861" y="109243"/>
            <a:ext cx="13717231" cy="93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как первая лаборатория познания</a:t>
            </a:r>
            <a:endParaRPr lang="ru-RU" sz="54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125DC-37AF-12FC-D3AD-963BBE22BF57}"/>
              </a:ext>
            </a:extLst>
          </p:cNvPr>
          <p:cNvSpPr txBox="1"/>
          <p:nvPr/>
        </p:nvSpPr>
        <p:spPr>
          <a:xfrm>
            <a:off x="891857" y="7447031"/>
            <a:ext cx="163310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аланс между тем, что можно увидеть и потрогать, и тем, </a:t>
            </a:r>
          </a:p>
          <a:p>
            <a:r>
              <a:rPr lang="ru-RU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рождается в безграничном пространстве воображения</a:t>
            </a:r>
            <a:endParaRPr lang="ru-RU" sz="4800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CAC7014-52B8-8A69-AB86-248F0934B9FF}"/>
              </a:ext>
            </a:extLst>
          </p:cNvPr>
          <p:cNvSpPr/>
          <p:nvPr/>
        </p:nvSpPr>
        <p:spPr>
          <a:xfrm>
            <a:off x="489800" y="427178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5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0D2C-E392-C218-039A-A6EA437F8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0C9C5627-6599-8DD8-684B-AC1DF8E2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E287BE7B-7966-706E-E504-F84B5DD2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84E6C283-EB90-5744-B4A8-3C1BFE7F9216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BD1E68CF-87EF-47B3-2110-05251DD4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64E565FB-46F0-71B0-E03D-328755923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56526ACF-BB7F-6ECE-4FC1-0739323DA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15942B69-0916-13D9-D908-2DEDD916FCEC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9070F59C-242C-A236-9D49-E85B0A822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AD66149-52E3-113F-5BE0-2460CAE15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567C8F0E-A87A-70CD-9664-A07FB5476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D302A696-B7BB-E1A8-B4B3-5A80B84F4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D04D7765-642D-9859-3DF0-B96FA7D5F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EFCBD3D7-AB0F-C295-BA7A-6C1998C1B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E2470AD3-2245-9151-F35B-1F1344C17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43A4FA20-360A-59B0-91E7-608848FCC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D21FC392-2424-D5F2-14A3-CF877FD78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6458E4C6-1325-4B3F-3843-E5900D0BB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CD80FC56-C8CD-4C19-45B5-7814C6F1B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08DC661C-608E-8B37-3AF2-B4D9821A8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DDB83593-8390-EA4C-4FCC-4890B7F16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6F912620-0874-FA8B-6822-69B8BDA80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9D0E8D62-497B-8EAE-66B4-E14F99BA1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557636AE-C121-A3DB-1A80-6DA29BD9D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C9CA9A6C-A81A-D17E-B8C5-45181F2AE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B6E3538F-7574-6EE8-24E5-EF4DC4D30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775833C0-7069-5013-0B4D-63DB099A4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16A49093-347E-204C-FE72-30AD92A10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28FBC605-ACFC-F8E7-8F9A-3BAB411C9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7339B81A-1210-5F95-9070-63AE403E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C75F15AB-CD9B-7FD9-AB0C-105646975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5BCF64C7-CAD8-93F5-4E2B-B1BC170B8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0BE68B6C-9C59-7DAE-DA9F-D1D4B2464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227E33ED-6F3D-64B7-66B0-A9DA8BB22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6C68178E-2EC9-C057-9951-D653B4EBA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49AE1058-38EA-3E8D-BDD6-10D686022B3C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7C653BE0-6B7D-593F-010A-0F3AE873C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83E63DB1-93C5-9108-EE46-BED89EEF4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EECB6199-EBC9-3CF3-47E4-A1511CC11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4DE6BA7F-7DD3-1A3C-FB9B-5C3D20C27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120882EA-F5BE-BC6D-14C5-F50E27D9F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5AAB891D-490B-C0C8-4876-F0FEB12E7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51AE778A-3E3A-4724-425D-BAE569AD1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5A1D7888-40C3-994E-E2B8-ABA27AC2F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60C0B297-6172-EF1D-F4D8-79B3266F3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FD1BB030-1382-B864-9EB5-348309F2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C9302F32-6C0D-6208-7508-B95FE1CD2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CDC95B78-70EC-F9BC-64D3-68BB74635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99580F01-7ABF-4EA0-BCA5-43FA75396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34874033-C61E-5513-1783-BF8E43E4B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9E5DEC9B-EBF6-1FD8-DB04-464DE82D5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F8A7F1B0-5DB6-94A8-3409-07561DEEA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AB00F094-BD66-5509-320A-A3CE2DCDE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875F8BFF-A371-5A97-0BBE-1335DAB2E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40515353-3FE7-C34C-B62F-7C3952027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4C1DE2E3-1FB6-88FD-4B20-AA116C351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CC4AADA0-B2D3-FBF6-89B1-966989394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08A48E21-4D78-BB3F-9826-1ED67C6D1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3A371703-DC07-1787-E3D5-6A5FD22E1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C935F0F6-285C-33A2-6BF1-A39F95E28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63B2E55D-692E-12AF-1824-01AC4D667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26E54621-5EC6-A7FC-3B6F-D468C4492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9FF50395-6D75-7A20-1044-7D9C10F7B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05F09211-C870-45B0-9DD1-CE33E29F8A21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D10D1DCE-9401-B382-C943-838CD8CE4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98E393D9-9CB7-76ED-512C-1ECBE2601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3111DB77-E4E3-0246-1BD6-5C218B4CE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BA220597-63E6-E143-4AFD-C8ACD4640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0020371E-4711-C6BE-263A-30A954B81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D01E2B06-EF07-9C3C-4D9A-092BE3E89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CD66EED9-D729-68FF-40DF-0D96EA2D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40EB8375-715A-DD6E-6537-F1A88A52C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58479E06-3F86-9C59-DC1F-FE4EDB00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1C8AAA16-273A-4C16-7AF8-EE02D3E40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2794903F-73BC-FBDD-F423-B5FB7ECCC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8CD67937-7F27-5F31-1401-CDEDB2D4C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A0ACB9DF-A0BB-9D3E-3DD6-218E06683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9719389B-F261-BC8E-EF53-81014CFFA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ED06902D-B75A-20A1-3A85-C9DDA4BCB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5EF5BA45-E21C-E0EE-78EB-C57193399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EAF92E98-0D66-CC32-1B6F-9F9BF3008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37B4D611-5BDA-74B7-0453-B94A02BF2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5E405C17-8B93-A454-AD04-0D11BA62B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7A563A1A-05AB-271D-08C6-74238D408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AC72AF25-1BD1-63A4-921F-5F2E96189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3B3BF5FC-1776-75CC-DC3C-97DFE1FF8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B5C5634E-7AC9-8255-00D2-21BDF9630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AB14BAC1-4102-352B-7419-6B0C85F6E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BE623793-7414-B0BF-4DAC-36DD64F33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0E5ED398-C097-A4EE-FA68-60B411E0F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D6187BCF-2CEC-E774-A1DB-7B714477C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DE5EF167-09DC-9AE1-BDCD-4D05F505E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5F8285D8-77DA-DE6D-5138-20B0A35A7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6F86C664-69F5-0DAA-78D3-F407BCE1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08" y="4702378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r>
              <a:rPr lang="ru-RU" sz="4800" kern="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слышит как</a:t>
            </a:r>
            <a:r>
              <a:rPr lang="ru-RU" sz="4800" kern="2" dirty="0">
                <a:solidFill>
                  <a:srgbClr val="414042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kern="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и…задумывается </a:t>
            </a:r>
            <a:r>
              <a:rPr lang="ru-RU" sz="4800" b="1" kern="2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причинах и следствиях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458BC-5A1C-EB4D-D006-809E85BF0040}"/>
              </a:ext>
            </a:extLst>
          </p:cNvPr>
          <p:cNvSpPr txBox="1"/>
          <p:nvPr/>
        </p:nvSpPr>
        <p:spPr>
          <a:xfrm>
            <a:off x="2553640" y="289620"/>
            <a:ext cx="125600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ебенок учится наблюдать, </a:t>
            </a:r>
          </a:p>
          <a:p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сравнивать и делать первые выводы</a:t>
            </a: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96ED1-0CC7-FB95-6481-E5ADE2C2B04F}"/>
              </a:ext>
            </a:extLst>
          </p:cNvPr>
          <p:cNvSpPr txBox="1"/>
          <p:nvPr/>
        </p:nvSpPr>
        <p:spPr>
          <a:xfrm>
            <a:off x="1915808" y="2823105"/>
            <a:ext cx="16230511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видит, как … и начинает понимать, ч</a:t>
            </a: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такое смекалка?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86483-82D5-0474-1B57-BC0F96C1620B}"/>
              </a:ext>
            </a:extLst>
          </p:cNvPr>
          <p:cNvSpPr txBox="1"/>
          <p:nvPr/>
        </p:nvSpPr>
        <p:spPr>
          <a:xfrm>
            <a:off x="1915808" y="6400792"/>
            <a:ext cx="15760306" cy="161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наблюдает за превращениями…и постигает </a:t>
            </a:r>
            <a:r>
              <a:rPr lang="ru-RU" sz="4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идею изменения, трансформации</a:t>
            </a:r>
            <a:r>
              <a:rPr lang="ru-RU" sz="1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74DCA50-CA7E-1AF7-EC61-31628796E83B}"/>
              </a:ext>
            </a:extLst>
          </p:cNvPr>
          <p:cNvSpPr/>
          <p:nvPr/>
        </p:nvSpPr>
        <p:spPr>
          <a:xfrm>
            <a:off x="554380" y="3160079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7716639-27C5-1C15-2044-09D6F5471A98}"/>
              </a:ext>
            </a:extLst>
          </p:cNvPr>
          <p:cNvSpPr/>
          <p:nvPr/>
        </p:nvSpPr>
        <p:spPr>
          <a:xfrm>
            <a:off x="517944" y="4885805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28DBFBA-7385-FE73-D847-2AC3D738E101}"/>
              </a:ext>
            </a:extLst>
          </p:cNvPr>
          <p:cNvSpPr/>
          <p:nvPr/>
        </p:nvSpPr>
        <p:spPr>
          <a:xfrm>
            <a:off x="554380" y="6693873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7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189C6-3FF3-B810-8ACA-7F49D3F9B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77E2D8D0-0BF5-704C-771A-5C00D8B81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7B0BD290-0FA2-6152-DEB6-0702BC55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15E45F94-353B-CA06-A850-AECB34585460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5BE400B6-993A-C475-78DF-8F862C24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3281C454-6123-224F-6F1B-B030EE598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11389573-38C0-C31E-7F22-7C75BC498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02BA644A-7F97-2FF9-1CB9-330F959F530C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A29F85B9-D5D9-9D2B-0AD9-21A3F2F8A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37C7009-21C9-8646-EFC9-90DBA6C09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646784BD-F4D8-0E44-A3BF-D85841F9B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5ACCE517-31BA-A4F5-7B72-43505EC84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DE36DB13-8360-BD0B-6C2B-343207980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A792ED14-4316-716C-DF2F-9BA98D2B7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9A580021-C906-649C-E844-9C2B6FA3C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E66DCBF0-D02F-423E-54F4-66CFF23C7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C9D0430E-5DB4-EBA1-3842-A134B5F3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744D1C81-82E0-E680-7996-87E601303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9EE99D25-7B67-BBA1-6508-0E7E83340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319ABA8B-F610-307D-BACA-F980FDE80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EE236CE2-6464-305C-2344-516CCF878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5C768385-5AFE-6678-3F29-572D99542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A9543046-B82A-FA8A-84FE-D2204A8C7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87669103-F34F-113E-1F8C-0DC56F805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C632AAAC-1449-676B-BE32-6852BF0C9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3739ABDC-41EA-7CDC-4967-886C1CA65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C1AE1889-A03B-2DB3-E85E-E4747F21E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1388EAF9-737B-ED9D-44B1-868F4C5DA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C60EE031-77FF-485D-160F-8F924FD81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D09C2EC6-BFEC-B6E2-C998-AAFEB2C86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1F4ED983-59AF-9353-23E5-CAA30E5D4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8C5C90DE-94C5-13D0-C4E1-8458E702D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8CC615D1-F544-E0C9-3A3B-96DFCC0B4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3059E262-A8D0-C7B3-6E12-7D51979E3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A8019EBB-BDF4-AA51-738B-A6B0B8AA9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555CB01A-C342-EA12-12B0-5FEEB656B41F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1ADCACF7-24DD-CE55-E80B-A0BFBB0F7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E87A5144-9FE7-41F3-B587-32C436D1B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C1C1854E-1773-48ED-414F-1F3EFC525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0C05D041-B96A-8DF1-484A-57146B418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72FCDD87-1849-5AF9-777A-6F3B1B148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DC4EB14F-B8AC-53CF-64E7-D10BB0B77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835B0149-B2CD-1C8D-F8FB-20A5D57BAB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0C25BE1C-3DE1-24F4-16D9-BD2D99B14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D9C2BBA5-3E72-98D1-580E-1F076DD3F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762031B4-F8D1-867F-9AB4-AE3606D19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532BD5D6-9381-038D-21DF-77058F052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6D11783B-864F-9B35-4F4F-C7E14C721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03B1B40F-57EC-5512-FBCC-7427AACE1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9F4AF54C-9EE7-BEFF-D5D0-A85483F5E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180FDC0F-F4E4-EBF3-078D-1B6FF8832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DDB8EFC1-20D8-296D-9552-FD07CFE64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006AA58E-4B5B-D48E-A891-A548037FB3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95BF6395-F5D9-5069-AE35-2FB998834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F6554188-56B5-6361-15FB-DDDEFB18E2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B7B9F7BA-2DC7-3033-E4E9-DE2B3A4DD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9837B3FF-181C-B9A1-B44E-CC22AD1F0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0BA5B61C-FFCB-9427-927E-5ECE9355A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7A4E0796-6D60-B7CB-408D-39A4ABE2B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88370BCE-368A-9D74-0685-5677D5ADC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0988B574-8454-865F-41E7-A3B22471C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C0AE5E9E-E531-F43A-34C2-B403E7F75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30ADCA1C-6033-09FC-AF40-48AA38227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C407D931-CAD8-E31E-6FD6-17695010D492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5E98F8C3-F687-AFAD-A282-74F97092C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5EADBD51-D34B-3A59-8998-FE3B88D3A2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9F9799A8-646B-E644-E8B5-8FBEB81D7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FF217702-0143-F231-550E-7EE50FA35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095D5A26-7615-F545-C9F0-678CEF779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802ECF70-CE5E-989F-EA4F-C0C2EF051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E5533FD1-3F20-1BA9-9BF2-75717957D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14E904A2-9E0D-6127-1C58-70C366703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83FBF334-3F66-DDEB-280C-E29E5D4CF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45393FF1-2746-DD94-2178-1A3B4B2DA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F9A2B2AA-DA9C-DEC7-7C1B-339EA3E00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FDCC20C8-C69C-DF53-0BBB-05D8486E7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C3770584-F564-AEBE-5B65-61D524669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F4F5FDC3-5C4B-A399-AED2-5160E30B9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4A45FE26-331E-D3AE-60AA-64BD10323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30446096-C993-8284-E67C-B3577E3DC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B9736345-A313-3EE0-9D09-AA8073AD7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030CD01E-0384-D727-90B4-483206CDA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001ADF17-4478-FDFF-F8C8-E07D87E3D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943CF99E-6666-8425-596C-69870F545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13750A77-3D47-9B97-B3FE-FBB9BE2D9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66E8DF5E-4830-8E03-1896-D2E342452F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9FC39558-8F4F-8679-6C73-647C17607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53936E1D-B991-3B18-3CB3-821923A64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EBE7CD91-CD3C-1735-5131-B283C787E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FA6139B7-A7BB-2CC0-C01E-C4E11DEDB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8FBBAF48-BF8F-715C-DDC7-BE928B73D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E594DD89-612C-519F-3870-AA0927D8B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DDB597CA-6939-0D26-065B-7E0A591AE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198" name="Text Box 198">
            <a:extLst>
              <a:ext uri="{FF2B5EF4-FFF2-40B4-BE49-F238E27FC236}">
                <a16:creationId xmlns:a16="http://schemas.microsoft.com/office/drawing/2014/main" id="{C0568C66-5FA5-4128-A640-9CCC0D78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04" y="3320937"/>
            <a:ext cx="1615675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9975"/>
              </a:lnSpc>
              <a:spcAft>
                <a:spcPts val="0"/>
              </a:spcAft>
            </a:pPr>
            <a:endParaRPr lang="ru-RU" sz="2232" kern="2" dirty="0">
              <a:solidFill>
                <a:srgbClr val="414042">
                  <a:alpha val="100000"/>
                </a:srgbClr>
              </a:solidFill>
              <a:latin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AE670-7446-055C-A395-F68D61EB3BD7}"/>
              </a:ext>
            </a:extLst>
          </p:cNvPr>
          <p:cNvSpPr txBox="1"/>
          <p:nvPr/>
        </p:nvSpPr>
        <p:spPr>
          <a:xfrm>
            <a:off x="628650" y="2497723"/>
            <a:ext cx="1725021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сказка – это </a:t>
            </a:r>
            <a:r>
              <a:rPr lang="ru-RU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мини-эксперимент, </a:t>
            </a:r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персонажи, сталкиваясь с различными ситуациями, демонстрируют </a:t>
            </a:r>
            <a:r>
              <a:rPr lang="ru-RU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поведения,</a:t>
            </a:r>
          </a:p>
          <a:p>
            <a:endParaRPr lang="ru-RU" sz="5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реакции и закономерности</a:t>
            </a:r>
          </a:p>
          <a:p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5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E64D2-C55B-BE15-771D-AD707505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gular Shape 105">
            <a:extLst>
              <a:ext uri="{FF2B5EF4-FFF2-40B4-BE49-F238E27FC236}">
                <a16:creationId xmlns:a16="http://schemas.microsoft.com/office/drawing/2014/main" id="{0D69A858-0296-235F-9DAC-48A035E7D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8711"/>
            <a:ext cx="18288000" cy="538290"/>
          </a:xfrm>
          <a:prstGeom prst="rect">
            <a:avLst/>
          </a:prstGeom>
          <a:solidFill>
            <a:srgbClr val="4056B2"/>
          </a:solidFill>
          <a:ln w="6350"/>
        </p:spPr>
      </p:sp>
      <p:sp>
        <p:nvSpPr>
          <p:cNvPr id="107" name="Regular Shape 107">
            <a:extLst>
              <a:ext uri="{FF2B5EF4-FFF2-40B4-BE49-F238E27FC236}">
                <a16:creationId xmlns:a16="http://schemas.microsoft.com/office/drawing/2014/main" id="{02DEB395-F601-92F0-B3F3-61ADB019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84" y="2124329"/>
            <a:ext cx="2893111" cy="54750"/>
          </a:xfrm>
          <a:prstGeom prst="rect">
            <a:avLst/>
          </a:prstGeom>
          <a:solidFill>
            <a:srgbClr val="4056B2"/>
          </a:solidFill>
          <a:ln w="12586"/>
        </p:spPr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7FBA0B40-23A8-9B1E-1469-A46F5A9E1B96}"/>
              </a:ext>
            </a:extLst>
          </p:cNvPr>
          <p:cNvGrpSpPr/>
          <p:nvPr/>
        </p:nvGrpSpPr>
        <p:grpSpPr>
          <a:xfrm>
            <a:off x="14044143" y="856552"/>
            <a:ext cx="3202089" cy="609575"/>
            <a:chOff x="14044143" y="856552"/>
            <a:chExt cx="3202089" cy="609575"/>
          </a:xfrm>
        </p:grpSpPr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D372E9A5-1619-2D64-3CEB-13D6A375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4143" y="856539"/>
              <a:ext cx="1069315" cy="578041"/>
            </a:xfrm>
            <a:custGeom>
              <a:avLst/>
              <a:gdLst/>
              <a:ahLst/>
              <a:cxnLst/>
              <a:rect l="0" t="0" r="r" b="b"/>
              <a:pathLst>
                <a:path w="84199" h="45516">
                  <a:moveTo>
                    <a:pt x="267" y="40715"/>
                  </a:moveTo>
                  <a:lnTo>
                    <a:pt x="84199" y="40715"/>
                  </a:lnTo>
                  <a:lnTo>
                    <a:pt x="84199" y="45516"/>
                  </a:lnTo>
                  <a:lnTo>
                    <a:pt x="0" y="45516"/>
                  </a:lnTo>
                  <a:lnTo>
                    <a:pt x="0" y="40715"/>
                  </a:lnTo>
                  <a:lnTo>
                    <a:pt x="267" y="40715"/>
                  </a:lnTo>
                  <a:close/>
                  <a:moveTo>
                    <a:pt x="27346" y="16206"/>
                  </a:moveTo>
                  <a:lnTo>
                    <a:pt x="43900" y="16206"/>
                  </a:lnTo>
                  <a:lnTo>
                    <a:pt x="53254" y="9133"/>
                  </a:lnTo>
                  <a:lnTo>
                    <a:pt x="62608" y="16206"/>
                  </a:lnTo>
                  <a:lnTo>
                    <a:pt x="84199" y="16206"/>
                  </a:lnTo>
                  <a:lnTo>
                    <a:pt x="84199" y="21008"/>
                  </a:lnTo>
                  <a:lnTo>
                    <a:pt x="27079" y="21008"/>
                  </a:lnTo>
                  <a:lnTo>
                    <a:pt x="27079" y="16206"/>
                  </a:lnTo>
                  <a:lnTo>
                    <a:pt x="27346" y="16206"/>
                  </a:lnTo>
                  <a:close/>
                  <a:moveTo>
                    <a:pt x="84199" y="22298"/>
                  </a:moveTo>
                  <a:lnTo>
                    <a:pt x="84199" y="39778"/>
                  </a:lnTo>
                  <a:lnTo>
                    <a:pt x="73172" y="39778"/>
                  </a:lnTo>
                  <a:lnTo>
                    <a:pt x="74054" y="39276"/>
                  </a:lnTo>
                  <a:cubicBezTo>
                    <a:pt x="75256" y="38596"/>
                    <a:pt x="76263" y="37579"/>
                    <a:pt x="76959" y="36344"/>
                  </a:cubicBezTo>
                  <a:cubicBezTo>
                    <a:pt x="77635" y="35152"/>
                    <a:pt x="78023" y="33755"/>
                    <a:pt x="78023" y="32260"/>
                  </a:cubicBezTo>
                  <a:cubicBezTo>
                    <a:pt x="78023" y="30062"/>
                    <a:pt x="77180" y="28070"/>
                    <a:pt x="75820" y="26631"/>
                  </a:cubicBezTo>
                  <a:cubicBezTo>
                    <a:pt x="74466" y="25199"/>
                    <a:pt x="72594" y="24310"/>
                    <a:pt x="70525" y="24310"/>
                  </a:cubicBezTo>
                  <a:cubicBezTo>
                    <a:pt x="68455" y="24310"/>
                    <a:pt x="66582" y="25199"/>
                    <a:pt x="65227" y="26635"/>
                  </a:cubicBezTo>
                  <a:cubicBezTo>
                    <a:pt x="63866" y="28070"/>
                    <a:pt x="63023" y="30062"/>
                    <a:pt x="63023" y="32260"/>
                  </a:cubicBezTo>
                  <a:cubicBezTo>
                    <a:pt x="63023" y="33755"/>
                    <a:pt x="63412" y="35152"/>
                    <a:pt x="64088" y="36344"/>
                  </a:cubicBezTo>
                  <a:cubicBezTo>
                    <a:pt x="64787" y="37579"/>
                    <a:pt x="65793" y="38596"/>
                    <a:pt x="66992" y="39276"/>
                  </a:cubicBezTo>
                  <a:lnTo>
                    <a:pt x="67877" y="39778"/>
                  </a:lnTo>
                  <a:lnTo>
                    <a:pt x="59496" y="39778"/>
                  </a:lnTo>
                  <a:lnTo>
                    <a:pt x="59496" y="36387"/>
                  </a:lnTo>
                  <a:lnTo>
                    <a:pt x="59334" y="36387"/>
                  </a:lnTo>
                  <a:lnTo>
                    <a:pt x="59334" y="26306"/>
                  </a:lnTo>
                  <a:lnTo>
                    <a:pt x="59762" y="26616"/>
                  </a:lnTo>
                  <a:cubicBezTo>
                    <a:pt x="59904" y="26724"/>
                    <a:pt x="60063" y="26793"/>
                    <a:pt x="60217" y="26829"/>
                  </a:cubicBezTo>
                  <a:cubicBezTo>
                    <a:pt x="60421" y="26873"/>
                    <a:pt x="60630" y="26860"/>
                    <a:pt x="60814" y="26797"/>
                  </a:cubicBezTo>
                  <a:cubicBezTo>
                    <a:pt x="60996" y="26731"/>
                    <a:pt x="61159" y="26614"/>
                    <a:pt x="61275" y="26456"/>
                  </a:cubicBezTo>
                  <a:cubicBezTo>
                    <a:pt x="61352" y="26348"/>
                    <a:pt x="61412" y="26220"/>
                    <a:pt x="61445" y="26076"/>
                  </a:cubicBezTo>
                  <a:cubicBezTo>
                    <a:pt x="61470" y="25961"/>
                    <a:pt x="61484" y="25848"/>
                    <a:pt x="61484" y="25746"/>
                  </a:cubicBezTo>
                  <a:cubicBezTo>
                    <a:pt x="61486" y="25482"/>
                    <a:pt x="61415" y="25254"/>
                    <a:pt x="61276" y="25078"/>
                  </a:cubicBezTo>
                  <a:cubicBezTo>
                    <a:pt x="61137" y="24903"/>
                    <a:pt x="60932" y="24775"/>
                    <a:pt x="60672" y="24719"/>
                  </a:cubicBezTo>
                  <a:cubicBezTo>
                    <a:pt x="60569" y="24694"/>
                    <a:pt x="60459" y="24681"/>
                    <a:pt x="60339" y="24681"/>
                  </a:cubicBezTo>
                  <a:lnTo>
                    <a:pt x="45938" y="24681"/>
                  </a:lnTo>
                  <a:cubicBezTo>
                    <a:pt x="45822" y="24681"/>
                    <a:pt x="45710" y="24694"/>
                    <a:pt x="45603" y="24719"/>
                  </a:cubicBezTo>
                  <a:cubicBezTo>
                    <a:pt x="45345" y="24775"/>
                    <a:pt x="45140" y="24903"/>
                    <a:pt x="45002" y="25078"/>
                  </a:cubicBezTo>
                  <a:cubicBezTo>
                    <a:pt x="44865" y="25254"/>
                    <a:pt x="44791" y="25482"/>
                    <a:pt x="44794" y="25746"/>
                  </a:cubicBezTo>
                  <a:cubicBezTo>
                    <a:pt x="44794" y="25848"/>
                    <a:pt x="44808" y="25961"/>
                    <a:pt x="44834" y="26076"/>
                  </a:cubicBezTo>
                  <a:cubicBezTo>
                    <a:pt x="44866" y="26220"/>
                    <a:pt x="44926" y="26348"/>
                    <a:pt x="45006" y="26456"/>
                  </a:cubicBezTo>
                  <a:cubicBezTo>
                    <a:pt x="45121" y="26614"/>
                    <a:pt x="45282" y="26731"/>
                    <a:pt x="45464" y="26797"/>
                  </a:cubicBezTo>
                  <a:cubicBezTo>
                    <a:pt x="45645" y="26860"/>
                    <a:pt x="45857" y="26873"/>
                    <a:pt x="46062" y="26829"/>
                  </a:cubicBezTo>
                  <a:cubicBezTo>
                    <a:pt x="46217" y="26793"/>
                    <a:pt x="46373" y="26724"/>
                    <a:pt x="46520" y="26616"/>
                  </a:cubicBezTo>
                  <a:lnTo>
                    <a:pt x="46946" y="26306"/>
                  </a:lnTo>
                  <a:lnTo>
                    <a:pt x="46946" y="36387"/>
                  </a:lnTo>
                  <a:lnTo>
                    <a:pt x="46782" y="36387"/>
                  </a:lnTo>
                  <a:lnTo>
                    <a:pt x="46782" y="39778"/>
                  </a:lnTo>
                  <a:lnTo>
                    <a:pt x="40719" y="39778"/>
                  </a:lnTo>
                  <a:lnTo>
                    <a:pt x="40719" y="36387"/>
                  </a:lnTo>
                  <a:lnTo>
                    <a:pt x="40561" y="36387"/>
                  </a:lnTo>
                  <a:lnTo>
                    <a:pt x="40561" y="26306"/>
                  </a:lnTo>
                  <a:lnTo>
                    <a:pt x="40986" y="26616"/>
                  </a:lnTo>
                  <a:cubicBezTo>
                    <a:pt x="41131" y="26724"/>
                    <a:pt x="41291" y="26793"/>
                    <a:pt x="41442" y="26829"/>
                  </a:cubicBezTo>
                  <a:cubicBezTo>
                    <a:pt x="41650" y="26873"/>
                    <a:pt x="41857" y="26860"/>
                    <a:pt x="42041" y="26797"/>
                  </a:cubicBezTo>
                  <a:cubicBezTo>
                    <a:pt x="42222" y="26731"/>
                    <a:pt x="42384" y="26614"/>
                    <a:pt x="42501" y="26456"/>
                  </a:cubicBezTo>
                  <a:cubicBezTo>
                    <a:pt x="42579" y="26348"/>
                    <a:pt x="42638" y="26220"/>
                    <a:pt x="42667" y="26076"/>
                  </a:cubicBezTo>
                  <a:cubicBezTo>
                    <a:pt x="42698" y="25958"/>
                    <a:pt x="42709" y="25848"/>
                    <a:pt x="42712" y="25746"/>
                  </a:cubicBezTo>
                  <a:cubicBezTo>
                    <a:pt x="42715" y="25482"/>
                    <a:pt x="42639" y="25254"/>
                    <a:pt x="42504" y="25078"/>
                  </a:cubicBezTo>
                  <a:cubicBezTo>
                    <a:pt x="42363" y="24903"/>
                    <a:pt x="42158" y="24775"/>
                    <a:pt x="41898" y="24719"/>
                  </a:cubicBezTo>
                  <a:cubicBezTo>
                    <a:pt x="41797" y="24694"/>
                    <a:pt x="41684" y="24681"/>
                    <a:pt x="41566" y="24681"/>
                  </a:cubicBezTo>
                  <a:lnTo>
                    <a:pt x="27164" y="24681"/>
                  </a:lnTo>
                  <a:cubicBezTo>
                    <a:pt x="27046" y="24681"/>
                    <a:pt x="26936" y="24694"/>
                    <a:pt x="26831" y="24719"/>
                  </a:cubicBezTo>
                  <a:cubicBezTo>
                    <a:pt x="26571" y="24775"/>
                    <a:pt x="26367" y="24903"/>
                    <a:pt x="26229" y="25078"/>
                  </a:cubicBezTo>
                  <a:cubicBezTo>
                    <a:pt x="26091" y="25254"/>
                    <a:pt x="26017" y="25482"/>
                    <a:pt x="26020" y="25746"/>
                  </a:cubicBezTo>
                  <a:cubicBezTo>
                    <a:pt x="26020" y="25848"/>
                    <a:pt x="26034" y="25958"/>
                    <a:pt x="26061" y="26076"/>
                  </a:cubicBezTo>
                  <a:cubicBezTo>
                    <a:pt x="26094" y="26220"/>
                    <a:pt x="26151" y="26348"/>
                    <a:pt x="26232" y="26456"/>
                  </a:cubicBezTo>
                  <a:cubicBezTo>
                    <a:pt x="26347" y="26614"/>
                    <a:pt x="26507" y="26731"/>
                    <a:pt x="26689" y="26797"/>
                  </a:cubicBezTo>
                  <a:cubicBezTo>
                    <a:pt x="26872" y="26860"/>
                    <a:pt x="27081" y="26873"/>
                    <a:pt x="27287" y="26829"/>
                  </a:cubicBezTo>
                  <a:cubicBezTo>
                    <a:pt x="27442" y="26793"/>
                    <a:pt x="27598" y="26724"/>
                    <a:pt x="27745" y="26616"/>
                  </a:cubicBezTo>
                  <a:lnTo>
                    <a:pt x="28169" y="26306"/>
                  </a:lnTo>
                  <a:lnTo>
                    <a:pt x="28169" y="36387"/>
                  </a:lnTo>
                  <a:lnTo>
                    <a:pt x="28008" y="36387"/>
                  </a:lnTo>
                  <a:lnTo>
                    <a:pt x="28008" y="39778"/>
                  </a:lnTo>
                  <a:lnTo>
                    <a:pt x="23800" y="39778"/>
                  </a:lnTo>
                  <a:lnTo>
                    <a:pt x="15129" y="16301"/>
                  </a:lnTo>
                  <a:lnTo>
                    <a:pt x="6451" y="39778"/>
                  </a:lnTo>
                  <a:lnTo>
                    <a:pt x="0" y="39778"/>
                  </a:lnTo>
                  <a:lnTo>
                    <a:pt x="0" y="14224"/>
                  </a:lnTo>
                  <a:lnTo>
                    <a:pt x="2240" y="13462"/>
                  </a:lnTo>
                  <a:cubicBezTo>
                    <a:pt x="2597" y="12035"/>
                    <a:pt x="3189" y="10717"/>
                    <a:pt x="4086" y="9541"/>
                  </a:cubicBezTo>
                  <a:cubicBezTo>
                    <a:pt x="4959" y="8407"/>
                    <a:pt x="6112" y="7408"/>
                    <a:pt x="7618" y="6576"/>
                  </a:cubicBezTo>
                  <a:lnTo>
                    <a:pt x="6185" y="5143"/>
                  </a:lnTo>
                  <a:lnTo>
                    <a:pt x="9375" y="5143"/>
                  </a:lnTo>
                  <a:lnTo>
                    <a:pt x="12077" y="0"/>
                  </a:lnTo>
                  <a:lnTo>
                    <a:pt x="14782" y="5143"/>
                  </a:lnTo>
                  <a:lnTo>
                    <a:pt x="17971" y="5143"/>
                  </a:lnTo>
                  <a:lnTo>
                    <a:pt x="16541" y="6576"/>
                  </a:lnTo>
                  <a:cubicBezTo>
                    <a:pt x="18046" y="7408"/>
                    <a:pt x="19200" y="8407"/>
                    <a:pt x="20069" y="9541"/>
                  </a:cubicBezTo>
                  <a:cubicBezTo>
                    <a:pt x="20975" y="10727"/>
                    <a:pt x="21570" y="12056"/>
                    <a:pt x="21922" y="13495"/>
                  </a:cubicBezTo>
                  <a:lnTo>
                    <a:pt x="23701" y="14521"/>
                  </a:lnTo>
                  <a:lnTo>
                    <a:pt x="23701" y="22031"/>
                  </a:lnTo>
                  <a:lnTo>
                    <a:pt x="84199" y="22031"/>
                  </a:lnTo>
                  <a:lnTo>
                    <a:pt x="84199" y="22298"/>
                  </a:lnTo>
                  <a:close/>
                  <a:moveTo>
                    <a:pt x="18363" y="39778"/>
                  </a:moveTo>
                  <a:lnTo>
                    <a:pt x="7525" y="39778"/>
                  </a:lnTo>
                  <a:cubicBezTo>
                    <a:pt x="8301" y="37598"/>
                    <a:pt x="9079" y="35419"/>
                    <a:pt x="9857" y="33243"/>
                  </a:cubicBezTo>
                  <a:lnTo>
                    <a:pt x="16412" y="33243"/>
                  </a:lnTo>
                  <a:cubicBezTo>
                    <a:pt x="17184" y="35420"/>
                    <a:pt x="17964" y="37598"/>
                    <a:pt x="18743" y="39778"/>
                  </a:cubicBezTo>
                  <a:lnTo>
                    <a:pt x="18363" y="39778"/>
                  </a:lnTo>
                  <a:close/>
                  <a:moveTo>
                    <a:pt x="13385" y="24766"/>
                  </a:moveTo>
                  <a:lnTo>
                    <a:pt x="16160" y="32544"/>
                  </a:lnTo>
                  <a:lnTo>
                    <a:pt x="10107" y="32544"/>
                  </a:lnTo>
                  <a:lnTo>
                    <a:pt x="13135" y="24060"/>
                  </a:lnTo>
                  <a:lnTo>
                    <a:pt x="13385" y="24766"/>
                  </a:lnTo>
                  <a:close/>
                  <a:moveTo>
                    <a:pt x="50751" y="39750"/>
                  </a:moveTo>
                  <a:lnTo>
                    <a:pt x="55524" y="39750"/>
                  </a:lnTo>
                  <a:lnTo>
                    <a:pt x="55524" y="36282"/>
                  </a:lnTo>
                  <a:cubicBezTo>
                    <a:pt x="55524" y="36161"/>
                    <a:pt x="55575" y="36058"/>
                    <a:pt x="55653" y="35977"/>
                  </a:cubicBezTo>
                  <a:lnTo>
                    <a:pt x="55686" y="35947"/>
                  </a:lnTo>
                  <a:lnTo>
                    <a:pt x="55686" y="25455"/>
                  </a:lnTo>
                  <a:lnTo>
                    <a:pt x="50592" y="25455"/>
                  </a:lnTo>
                  <a:lnTo>
                    <a:pt x="50592" y="35947"/>
                  </a:lnTo>
                  <a:lnTo>
                    <a:pt x="50625" y="35977"/>
                  </a:lnTo>
                  <a:cubicBezTo>
                    <a:pt x="50703" y="36058"/>
                    <a:pt x="50751" y="36161"/>
                    <a:pt x="50751" y="36282"/>
                  </a:cubicBezTo>
                  <a:lnTo>
                    <a:pt x="50751" y="39750"/>
                  </a:lnTo>
                  <a:close/>
                  <a:moveTo>
                    <a:pt x="31979" y="39750"/>
                  </a:moveTo>
                  <a:lnTo>
                    <a:pt x="36751" y="39750"/>
                  </a:lnTo>
                  <a:lnTo>
                    <a:pt x="36751" y="36282"/>
                  </a:lnTo>
                  <a:cubicBezTo>
                    <a:pt x="36751" y="36161"/>
                    <a:pt x="36800" y="36058"/>
                    <a:pt x="36879" y="35977"/>
                  </a:cubicBezTo>
                  <a:lnTo>
                    <a:pt x="36914" y="35947"/>
                  </a:lnTo>
                  <a:lnTo>
                    <a:pt x="36914" y="25455"/>
                  </a:lnTo>
                  <a:lnTo>
                    <a:pt x="31818" y="25455"/>
                  </a:lnTo>
                  <a:lnTo>
                    <a:pt x="31818" y="35947"/>
                  </a:lnTo>
                  <a:lnTo>
                    <a:pt x="31852" y="35979"/>
                  </a:lnTo>
                  <a:cubicBezTo>
                    <a:pt x="31931" y="36058"/>
                    <a:pt x="31979" y="36161"/>
                    <a:pt x="31979" y="36282"/>
                  </a:cubicBezTo>
                  <a:lnTo>
                    <a:pt x="31979" y="39750"/>
                  </a:lnTo>
                  <a:close/>
                  <a:moveTo>
                    <a:pt x="71642" y="39778"/>
                  </a:moveTo>
                  <a:lnTo>
                    <a:pt x="69339" y="39778"/>
                  </a:lnTo>
                  <a:lnTo>
                    <a:pt x="69278" y="39743"/>
                  </a:lnTo>
                  <a:cubicBezTo>
                    <a:pt x="68478" y="39295"/>
                    <a:pt x="67918" y="38401"/>
                    <a:pt x="67546" y="37216"/>
                  </a:cubicBezTo>
                  <a:cubicBezTo>
                    <a:pt x="67142" y="35924"/>
                    <a:pt x="66958" y="34276"/>
                    <a:pt x="66939" y="32473"/>
                  </a:cubicBezTo>
                  <a:lnTo>
                    <a:pt x="66939" y="32051"/>
                  </a:lnTo>
                  <a:cubicBezTo>
                    <a:pt x="66965" y="29839"/>
                    <a:pt x="67236" y="27857"/>
                    <a:pt x="67856" y="26483"/>
                  </a:cubicBezTo>
                  <a:cubicBezTo>
                    <a:pt x="68427" y="25225"/>
                    <a:pt x="69291" y="24464"/>
                    <a:pt x="70525" y="24464"/>
                  </a:cubicBezTo>
                  <a:cubicBezTo>
                    <a:pt x="71757" y="24464"/>
                    <a:pt x="72624" y="25225"/>
                    <a:pt x="73192" y="26483"/>
                  </a:cubicBezTo>
                  <a:cubicBezTo>
                    <a:pt x="73812" y="27857"/>
                    <a:pt x="74084" y="29839"/>
                    <a:pt x="74109" y="32051"/>
                  </a:cubicBezTo>
                  <a:lnTo>
                    <a:pt x="74109" y="32468"/>
                  </a:lnTo>
                  <a:cubicBezTo>
                    <a:pt x="74087" y="34276"/>
                    <a:pt x="73909" y="35924"/>
                    <a:pt x="73501" y="37216"/>
                  </a:cubicBezTo>
                  <a:cubicBezTo>
                    <a:pt x="73134" y="38401"/>
                    <a:pt x="72570" y="39295"/>
                    <a:pt x="71771" y="39743"/>
                  </a:cubicBezTo>
                  <a:lnTo>
                    <a:pt x="71709" y="39778"/>
                  </a:lnTo>
                  <a:lnTo>
                    <a:pt x="71642" y="39778"/>
                  </a:lnTo>
                  <a:close/>
                  <a:moveTo>
                    <a:pt x="3748" y="14256"/>
                  </a:moveTo>
                  <a:lnTo>
                    <a:pt x="3748" y="14256"/>
                  </a:lnTo>
                  <a:cubicBezTo>
                    <a:pt x="4020" y="14256"/>
                    <a:pt x="4242" y="14480"/>
                    <a:pt x="4242" y="14752"/>
                  </a:cubicBezTo>
                  <a:lnTo>
                    <a:pt x="4242" y="15450"/>
                  </a:lnTo>
                  <a:lnTo>
                    <a:pt x="3253" y="15450"/>
                  </a:lnTo>
                  <a:lnTo>
                    <a:pt x="3253" y="14752"/>
                  </a:lnTo>
                  <a:cubicBezTo>
                    <a:pt x="3253" y="14480"/>
                    <a:pt x="3476" y="14256"/>
                    <a:pt x="3748" y="14256"/>
                  </a:cubicBezTo>
                  <a:close/>
                  <a:moveTo>
                    <a:pt x="2232" y="14256"/>
                  </a:moveTo>
                  <a:lnTo>
                    <a:pt x="2232" y="14256"/>
                  </a:lnTo>
                  <a:cubicBezTo>
                    <a:pt x="2504" y="14256"/>
                    <a:pt x="2727" y="14480"/>
                    <a:pt x="2727" y="14752"/>
                  </a:cubicBezTo>
                  <a:lnTo>
                    <a:pt x="2727" y="15450"/>
                  </a:lnTo>
                  <a:lnTo>
                    <a:pt x="1738" y="15450"/>
                  </a:lnTo>
                  <a:lnTo>
                    <a:pt x="1738" y="14752"/>
                  </a:lnTo>
                  <a:cubicBezTo>
                    <a:pt x="1738" y="14480"/>
                    <a:pt x="1961" y="14256"/>
                    <a:pt x="2232" y="14256"/>
                  </a:cubicBezTo>
                  <a:close/>
                  <a:moveTo>
                    <a:pt x="9812" y="14256"/>
                  </a:moveTo>
                  <a:lnTo>
                    <a:pt x="9812" y="14256"/>
                  </a:lnTo>
                  <a:cubicBezTo>
                    <a:pt x="10082" y="14256"/>
                    <a:pt x="10307" y="14480"/>
                    <a:pt x="10307" y="14752"/>
                  </a:cubicBezTo>
                  <a:lnTo>
                    <a:pt x="10307" y="15450"/>
                  </a:lnTo>
                  <a:lnTo>
                    <a:pt x="9317" y="15450"/>
                  </a:lnTo>
                  <a:lnTo>
                    <a:pt x="9317" y="14752"/>
                  </a:lnTo>
                  <a:cubicBezTo>
                    <a:pt x="9317" y="14480"/>
                    <a:pt x="9541" y="14256"/>
                    <a:pt x="9812" y="14256"/>
                  </a:cubicBezTo>
                  <a:close/>
                  <a:moveTo>
                    <a:pt x="8298" y="14256"/>
                  </a:moveTo>
                  <a:lnTo>
                    <a:pt x="8298" y="14256"/>
                  </a:lnTo>
                  <a:cubicBezTo>
                    <a:pt x="8568" y="14256"/>
                    <a:pt x="8790" y="14480"/>
                    <a:pt x="8790" y="14752"/>
                  </a:cubicBezTo>
                  <a:lnTo>
                    <a:pt x="8790" y="15450"/>
                  </a:lnTo>
                  <a:lnTo>
                    <a:pt x="7800" y="15450"/>
                  </a:lnTo>
                  <a:lnTo>
                    <a:pt x="7800" y="14752"/>
                  </a:lnTo>
                  <a:cubicBezTo>
                    <a:pt x="7800" y="14480"/>
                    <a:pt x="8025" y="14256"/>
                    <a:pt x="8298" y="14256"/>
                  </a:cubicBezTo>
                  <a:close/>
                  <a:moveTo>
                    <a:pt x="6780" y="14256"/>
                  </a:moveTo>
                  <a:lnTo>
                    <a:pt x="6780" y="14256"/>
                  </a:lnTo>
                  <a:cubicBezTo>
                    <a:pt x="7053" y="14256"/>
                    <a:pt x="7276" y="14480"/>
                    <a:pt x="7276" y="14752"/>
                  </a:cubicBezTo>
                  <a:lnTo>
                    <a:pt x="7276" y="15450"/>
                  </a:lnTo>
                  <a:lnTo>
                    <a:pt x="6287" y="15450"/>
                  </a:lnTo>
                  <a:lnTo>
                    <a:pt x="6287" y="14752"/>
                  </a:lnTo>
                  <a:cubicBezTo>
                    <a:pt x="6287" y="14480"/>
                    <a:pt x="6509" y="14256"/>
                    <a:pt x="6780" y="14256"/>
                  </a:cubicBezTo>
                  <a:close/>
                  <a:moveTo>
                    <a:pt x="14362" y="14256"/>
                  </a:moveTo>
                  <a:lnTo>
                    <a:pt x="14362" y="14256"/>
                  </a:lnTo>
                  <a:cubicBezTo>
                    <a:pt x="14634" y="14256"/>
                    <a:pt x="14856" y="14480"/>
                    <a:pt x="14856" y="14752"/>
                  </a:cubicBezTo>
                  <a:lnTo>
                    <a:pt x="14856" y="15450"/>
                  </a:lnTo>
                  <a:lnTo>
                    <a:pt x="13864" y="15450"/>
                  </a:lnTo>
                  <a:lnTo>
                    <a:pt x="13864" y="14752"/>
                  </a:lnTo>
                  <a:cubicBezTo>
                    <a:pt x="13864" y="14480"/>
                    <a:pt x="14088" y="14256"/>
                    <a:pt x="14362" y="14256"/>
                  </a:cubicBezTo>
                  <a:close/>
                  <a:moveTo>
                    <a:pt x="12844" y="14256"/>
                  </a:moveTo>
                  <a:lnTo>
                    <a:pt x="12844" y="14256"/>
                  </a:lnTo>
                  <a:cubicBezTo>
                    <a:pt x="13115" y="14256"/>
                    <a:pt x="13337" y="14480"/>
                    <a:pt x="13337" y="14752"/>
                  </a:cubicBezTo>
                  <a:lnTo>
                    <a:pt x="13337" y="15450"/>
                  </a:lnTo>
                  <a:lnTo>
                    <a:pt x="12350" y="15450"/>
                  </a:lnTo>
                  <a:lnTo>
                    <a:pt x="12350" y="14752"/>
                  </a:lnTo>
                  <a:cubicBezTo>
                    <a:pt x="12350" y="14480"/>
                    <a:pt x="12573" y="14256"/>
                    <a:pt x="12844" y="14256"/>
                  </a:cubicBezTo>
                  <a:close/>
                  <a:moveTo>
                    <a:pt x="11327" y="14256"/>
                  </a:moveTo>
                  <a:lnTo>
                    <a:pt x="11327" y="14256"/>
                  </a:lnTo>
                  <a:cubicBezTo>
                    <a:pt x="11600" y="14256"/>
                    <a:pt x="11824" y="14480"/>
                    <a:pt x="11824" y="14752"/>
                  </a:cubicBezTo>
                  <a:lnTo>
                    <a:pt x="11824" y="15450"/>
                  </a:lnTo>
                  <a:lnTo>
                    <a:pt x="10834" y="15450"/>
                  </a:lnTo>
                  <a:lnTo>
                    <a:pt x="10834" y="14752"/>
                  </a:lnTo>
                  <a:cubicBezTo>
                    <a:pt x="10834" y="14480"/>
                    <a:pt x="11059" y="14256"/>
                    <a:pt x="11327" y="14256"/>
                  </a:cubicBezTo>
                  <a:close/>
                  <a:moveTo>
                    <a:pt x="18909" y="14256"/>
                  </a:moveTo>
                  <a:lnTo>
                    <a:pt x="18909" y="14256"/>
                  </a:lnTo>
                  <a:cubicBezTo>
                    <a:pt x="19181" y="14256"/>
                    <a:pt x="19403" y="14480"/>
                    <a:pt x="19403" y="14752"/>
                  </a:cubicBezTo>
                  <a:lnTo>
                    <a:pt x="19403" y="15450"/>
                  </a:lnTo>
                  <a:lnTo>
                    <a:pt x="18415" y="15450"/>
                  </a:lnTo>
                  <a:lnTo>
                    <a:pt x="18415" y="14752"/>
                  </a:lnTo>
                  <a:cubicBezTo>
                    <a:pt x="18415" y="14480"/>
                    <a:pt x="18636" y="14256"/>
                    <a:pt x="18909" y="14256"/>
                  </a:cubicBezTo>
                  <a:close/>
                  <a:moveTo>
                    <a:pt x="17392" y="14256"/>
                  </a:moveTo>
                  <a:lnTo>
                    <a:pt x="17392" y="14256"/>
                  </a:lnTo>
                  <a:cubicBezTo>
                    <a:pt x="17666" y="14256"/>
                    <a:pt x="17887" y="14480"/>
                    <a:pt x="17887" y="14752"/>
                  </a:cubicBezTo>
                  <a:lnTo>
                    <a:pt x="17887" y="15450"/>
                  </a:lnTo>
                  <a:lnTo>
                    <a:pt x="16897" y="15450"/>
                  </a:lnTo>
                  <a:lnTo>
                    <a:pt x="16897" y="14752"/>
                  </a:lnTo>
                  <a:cubicBezTo>
                    <a:pt x="16897" y="14480"/>
                    <a:pt x="17121" y="14256"/>
                    <a:pt x="17392" y="14256"/>
                  </a:cubicBezTo>
                  <a:close/>
                  <a:moveTo>
                    <a:pt x="15877" y="14256"/>
                  </a:moveTo>
                  <a:lnTo>
                    <a:pt x="15877" y="14256"/>
                  </a:lnTo>
                  <a:cubicBezTo>
                    <a:pt x="16150" y="14256"/>
                    <a:pt x="16370" y="14480"/>
                    <a:pt x="16370" y="14752"/>
                  </a:cubicBezTo>
                  <a:lnTo>
                    <a:pt x="16370" y="15450"/>
                  </a:lnTo>
                  <a:lnTo>
                    <a:pt x="15383" y="15450"/>
                  </a:lnTo>
                  <a:lnTo>
                    <a:pt x="15383" y="14752"/>
                  </a:lnTo>
                  <a:cubicBezTo>
                    <a:pt x="15383" y="14480"/>
                    <a:pt x="15603" y="14256"/>
                    <a:pt x="15877" y="14256"/>
                  </a:cubicBezTo>
                  <a:close/>
                  <a:moveTo>
                    <a:pt x="21941" y="14256"/>
                  </a:moveTo>
                  <a:lnTo>
                    <a:pt x="21941" y="14256"/>
                  </a:lnTo>
                  <a:cubicBezTo>
                    <a:pt x="22213" y="14256"/>
                    <a:pt x="22436" y="14480"/>
                    <a:pt x="22436" y="14752"/>
                  </a:cubicBezTo>
                  <a:lnTo>
                    <a:pt x="22436" y="15450"/>
                  </a:lnTo>
                  <a:lnTo>
                    <a:pt x="21446" y="15450"/>
                  </a:lnTo>
                  <a:lnTo>
                    <a:pt x="21446" y="14752"/>
                  </a:lnTo>
                  <a:cubicBezTo>
                    <a:pt x="21446" y="14480"/>
                    <a:pt x="21670" y="14256"/>
                    <a:pt x="21941" y="14256"/>
                  </a:cubicBezTo>
                  <a:close/>
                  <a:moveTo>
                    <a:pt x="20424" y="14256"/>
                  </a:moveTo>
                  <a:lnTo>
                    <a:pt x="20424" y="14256"/>
                  </a:lnTo>
                  <a:cubicBezTo>
                    <a:pt x="20698" y="14256"/>
                    <a:pt x="20920" y="14480"/>
                    <a:pt x="20920" y="14752"/>
                  </a:cubicBezTo>
                  <a:lnTo>
                    <a:pt x="20920" y="15450"/>
                  </a:lnTo>
                  <a:lnTo>
                    <a:pt x="19930" y="15450"/>
                  </a:lnTo>
                  <a:lnTo>
                    <a:pt x="19930" y="14752"/>
                  </a:lnTo>
                  <a:cubicBezTo>
                    <a:pt x="19930" y="14480"/>
                    <a:pt x="20152" y="14256"/>
                    <a:pt x="20424" y="14256"/>
                  </a:cubicBezTo>
                  <a:close/>
                  <a:moveTo>
                    <a:pt x="5265" y="14256"/>
                  </a:moveTo>
                  <a:lnTo>
                    <a:pt x="5265" y="14256"/>
                  </a:lnTo>
                  <a:cubicBezTo>
                    <a:pt x="5538" y="14256"/>
                    <a:pt x="5759" y="14480"/>
                    <a:pt x="5759" y="14752"/>
                  </a:cubicBezTo>
                  <a:lnTo>
                    <a:pt x="5759" y="15450"/>
                  </a:lnTo>
                  <a:lnTo>
                    <a:pt x="4767" y="15450"/>
                  </a:lnTo>
                  <a:lnTo>
                    <a:pt x="4767" y="14752"/>
                  </a:lnTo>
                  <a:cubicBezTo>
                    <a:pt x="4767" y="14480"/>
                    <a:pt x="4992" y="14256"/>
                    <a:pt x="5265" y="14256"/>
                  </a:cubicBezTo>
                  <a:close/>
                </a:path>
              </a:pathLst>
            </a:custGeom>
            <a:solidFill>
              <a:srgbClr val="4056B2"/>
            </a:solidFill>
            <a:ln w="2007"/>
          </p:spPr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21508CDE-8BA0-9DEB-1D95-6A7062171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91" y="1016762"/>
              <a:ext cx="76137" cy="97688"/>
            </a:xfrm>
            <a:custGeom>
              <a:avLst/>
              <a:gdLst/>
              <a:ahLst/>
              <a:cxnLst/>
              <a:rect l="0" t="0" r="r" b="b"/>
              <a:pathLst>
                <a:path w="5996" h="7693">
                  <a:moveTo>
                    <a:pt x="0" y="4536"/>
                  </a:moveTo>
                  <a:lnTo>
                    <a:pt x="5996" y="0"/>
                  </a:lnTo>
                  <a:lnTo>
                    <a:pt x="5996" y="3760"/>
                  </a:lnTo>
                  <a:lnTo>
                    <a:pt x="792" y="7693"/>
                  </a:lnTo>
                  <a:lnTo>
                    <a:pt x="0" y="4536"/>
                  </a:lnTo>
                  <a:close/>
                </a:path>
              </a:pathLst>
            </a:custGeom>
            <a:solidFill>
              <a:srgbClr val="F41C1C"/>
            </a:solidFill>
            <a:ln w="2007"/>
          </p:spPr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89B8E306-71EA-C852-7118-9456D3B1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9427" y="1016762"/>
              <a:ext cx="76187" cy="97688"/>
            </a:xfrm>
            <a:custGeom>
              <a:avLst/>
              <a:gdLst/>
              <a:ahLst/>
              <a:cxnLst/>
              <a:rect l="0" t="0" r="r" b="b"/>
              <a:pathLst>
                <a:path w="5999" h="7693">
                  <a:moveTo>
                    <a:pt x="5999" y="4536"/>
                  </a:moveTo>
                  <a:lnTo>
                    <a:pt x="0" y="0"/>
                  </a:lnTo>
                  <a:lnTo>
                    <a:pt x="0" y="3760"/>
                  </a:lnTo>
                  <a:lnTo>
                    <a:pt x="5207" y="7693"/>
                  </a:lnTo>
                  <a:lnTo>
                    <a:pt x="5999" y="4536"/>
                  </a:lnTo>
                  <a:close/>
                </a:path>
              </a:pathLst>
            </a:custGeom>
            <a:solidFill>
              <a:srgbClr val="CA2020"/>
            </a:solidFill>
            <a:ln w="2007"/>
          </p:spPr>
        </p:sp>
        <p:grpSp>
          <p:nvGrpSpPr>
            <p:cNvPr id="112" name="Group 112">
              <a:extLst>
                <a:ext uri="{FF2B5EF4-FFF2-40B4-BE49-F238E27FC236}">
                  <a16:creationId xmlns:a16="http://schemas.microsoft.com/office/drawing/2014/main" id="{24AD5D45-839C-B464-1821-6B71CDC83863}"/>
                </a:ext>
              </a:extLst>
            </p:cNvPr>
            <p:cNvGrpSpPr/>
            <p:nvPr/>
          </p:nvGrpSpPr>
          <p:grpSpPr>
            <a:xfrm>
              <a:off x="15219413" y="1057681"/>
              <a:ext cx="2026818" cy="408445"/>
              <a:chOff x="15219413" y="1057681"/>
              <a:chExt cx="2026818" cy="408445"/>
            </a:xfrm>
          </p:grpSpPr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381595D3-99B8-40F6-4848-C664A56C0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9794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1" y="531"/>
                    </a:cubicBezTo>
                    <a:cubicBezTo>
                      <a:pt x="1538" y="531"/>
                      <a:pt x="1173" y="1221"/>
                      <a:pt x="1173" y="2199"/>
                    </a:cubicBezTo>
                    <a:cubicBezTo>
                      <a:pt x="1173" y="3522"/>
                      <a:pt x="1669" y="4305"/>
                      <a:pt x="2474" y="4305"/>
                    </a:cubicBezTo>
                    <a:cubicBezTo>
                      <a:pt x="3228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2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9" y="4847"/>
                      <a:pt x="2373" y="4847"/>
                    </a:cubicBezTo>
                    <a:cubicBezTo>
                      <a:pt x="905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9D6E8BAD-AA2F-C8C9-86A2-B650A4C2D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49" y="1342161"/>
                <a:ext cx="59982" cy="93434"/>
              </a:xfrm>
              <a:custGeom>
                <a:avLst/>
                <a:gdLst/>
                <a:ahLst/>
                <a:cxnLst/>
                <a:rect l="0" t="0" r="r" b="b"/>
                <a:pathLst>
                  <a:path w="4723" h="7358">
                    <a:moveTo>
                      <a:pt x="3584" y="5138"/>
                    </a:moveTo>
                    <a:cubicBezTo>
                      <a:pt x="3584" y="3805"/>
                      <a:pt x="3084" y="3335"/>
                      <a:pt x="2403" y="3335"/>
                    </a:cubicBezTo>
                    <a:cubicBezTo>
                      <a:pt x="1709" y="3335"/>
                      <a:pt x="1171" y="3886"/>
                      <a:pt x="1171" y="5035"/>
                    </a:cubicBezTo>
                    <a:cubicBezTo>
                      <a:pt x="1171" y="6256"/>
                      <a:pt x="1709" y="6827"/>
                      <a:pt x="2474" y="6827"/>
                    </a:cubicBezTo>
                    <a:cubicBezTo>
                      <a:pt x="3299" y="6827"/>
                      <a:pt x="3584" y="6145"/>
                      <a:pt x="3584" y="5138"/>
                    </a:cubicBezTo>
                    <a:close/>
                    <a:moveTo>
                      <a:pt x="0" y="4170"/>
                    </a:moveTo>
                    <a:cubicBezTo>
                      <a:pt x="0" y="1269"/>
                      <a:pt x="1313" y="627"/>
                      <a:pt x="2535" y="507"/>
                    </a:cubicBezTo>
                    <a:cubicBezTo>
                      <a:pt x="3450" y="414"/>
                      <a:pt x="3715" y="373"/>
                      <a:pt x="3877" y="7"/>
                    </a:cubicBezTo>
                    <a:cubicBezTo>
                      <a:pt x="4062" y="-15"/>
                      <a:pt x="4243" y="17"/>
                      <a:pt x="4378" y="109"/>
                    </a:cubicBezTo>
                    <a:cubicBezTo>
                      <a:pt x="4073" y="1319"/>
                      <a:pt x="3561" y="1371"/>
                      <a:pt x="2740" y="1454"/>
                    </a:cubicBezTo>
                    <a:cubicBezTo>
                      <a:pt x="1496" y="1574"/>
                      <a:pt x="702" y="1900"/>
                      <a:pt x="702" y="4100"/>
                    </a:cubicBezTo>
                    <a:cubicBezTo>
                      <a:pt x="1039" y="3162"/>
                      <a:pt x="1698" y="2797"/>
                      <a:pt x="2656" y="2797"/>
                    </a:cubicBezTo>
                    <a:cubicBezTo>
                      <a:pt x="3909" y="2797"/>
                      <a:pt x="4723" y="3560"/>
                      <a:pt x="4723" y="4984"/>
                    </a:cubicBezTo>
                    <a:cubicBezTo>
                      <a:pt x="4723" y="6491"/>
                      <a:pt x="3776" y="7358"/>
                      <a:pt x="2311" y="7358"/>
                    </a:cubicBezTo>
                    <a:cubicBezTo>
                      <a:pt x="813" y="7358"/>
                      <a:pt x="0" y="6439"/>
                      <a:pt x="0" y="417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5" name="Freeform 115">
                <a:extLst>
                  <a:ext uri="{FF2B5EF4-FFF2-40B4-BE49-F238E27FC236}">
                    <a16:creationId xmlns:a16="http://schemas.microsoft.com/office/drawing/2014/main" id="{01C8B78A-4AD0-0C2D-0B32-1D2155D69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6142" y="1374064"/>
                <a:ext cx="66700" cy="92062"/>
              </a:xfrm>
              <a:custGeom>
                <a:avLst/>
                <a:gdLst/>
                <a:ahLst/>
                <a:cxnLst/>
                <a:rect l="0" t="0" r="r" b="b"/>
                <a:pathLst>
                  <a:path w="5253" h="7249">
                    <a:moveTo>
                      <a:pt x="1835" y="2575"/>
                    </a:moveTo>
                    <a:lnTo>
                      <a:pt x="1835" y="3980"/>
                    </a:lnTo>
                    <a:cubicBezTo>
                      <a:pt x="2056" y="4194"/>
                      <a:pt x="2299" y="4337"/>
                      <a:pt x="2689" y="4337"/>
                    </a:cubicBezTo>
                    <a:cubicBezTo>
                      <a:pt x="3227" y="4337"/>
                      <a:pt x="4102" y="3992"/>
                      <a:pt x="4102" y="2382"/>
                    </a:cubicBezTo>
                    <a:cubicBezTo>
                      <a:pt x="4102" y="1385"/>
                      <a:pt x="3665" y="692"/>
                      <a:pt x="3012" y="692"/>
                    </a:cubicBezTo>
                    <a:cubicBezTo>
                      <a:pt x="2432" y="692"/>
                      <a:pt x="1835" y="1201"/>
                      <a:pt x="1835" y="2575"/>
                    </a:cubicBezTo>
                    <a:close/>
                    <a:moveTo>
                      <a:pt x="1835" y="4715"/>
                    </a:moveTo>
                    <a:lnTo>
                      <a:pt x="1835" y="5640"/>
                    </a:lnTo>
                    <a:cubicBezTo>
                      <a:pt x="1835" y="6527"/>
                      <a:pt x="2097" y="6720"/>
                      <a:pt x="2769" y="6761"/>
                    </a:cubicBezTo>
                    <a:cubicBezTo>
                      <a:pt x="2820" y="6882"/>
                      <a:pt x="2830" y="7056"/>
                      <a:pt x="2830" y="7249"/>
                    </a:cubicBezTo>
                    <a:cubicBezTo>
                      <a:pt x="2493" y="7229"/>
                      <a:pt x="1965" y="7219"/>
                      <a:pt x="1456" y="7219"/>
                    </a:cubicBezTo>
                    <a:cubicBezTo>
                      <a:pt x="937" y="7219"/>
                      <a:pt x="295" y="7229"/>
                      <a:pt x="0" y="7249"/>
                    </a:cubicBezTo>
                    <a:cubicBezTo>
                      <a:pt x="0" y="7036"/>
                      <a:pt x="10" y="6882"/>
                      <a:pt x="62" y="6761"/>
                    </a:cubicBezTo>
                    <a:cubicBezTo>
                      <a:pt x="599" y="6720"/>
                      <a:pt x="752" y="6556"/>
                      <a:pt x="752" y="5835"/>
                    </a:cubicBezTo>
                    <a:lnTo>
                      <a:pt x="752" y="1537"/>
                    </a:lnTo>
                    <a:cubicBezTo>
                      <a:pt x="752" y="1030"/>
                      <a:pt x="673" y="804"/>
                      <a:pt x="0" y="786"/>
                    </a:cubicBezTo>
                    <a:cubicBezTo>
                      <a:pt x="0" y="610"/>
                      <a:pt x="20" y="469"/>
                      <a:pt x="91" y="346"/>
                    </a:cubicBezTo>
                    <a:cubicBezTo>
                      <a:pt x="599" y="316"/>
                      <a:pt x="1274" y="162"/>
                      <a:pt x="1588" y="0"/>
                    </a:cubicBezTo>
                    <a:cubicBezTo>
                      <a:pt x="1722" y="51"/>
                      <a:pt x="1835" y="175"/>
                      <a:pt x="1835" y="478"/>
                    </a:cubicBezTo>
                    <a:cubicBezTo>
                      <a:pt x="1835" y="661"/>
                      <a:pt x="1792" y="825"/>
                      <a:pt x="1722" y="1039"/>
                    </a:cubicBezTo>
                    <a:cubicBezTo>
                      <a:pt x="1812" y="876"/>
                      <a:pt x="1883" y="773"/>
                      <a:pt x="1946" y="702"/>
                    </a:cubicBezTo>
                    <a:cubicBezTo>
                      <a:pt x="2137" y="408"/>
                      <a:pt x="2656" y="0"/>
                      <a:pt x="3319" y="0"/>
                    </a:cubicBezTo>
                    <a:cubicBezTo>
                      <a:pt x="4509" y="0"/>
                      <a:pt x="5253" y="683"/>
                      <a:pt x="5253" y="2149"/>
                    </a:cubicBezTo>
                    <a:cubicBezTo>
                      <a:pt x="5253" y="3696"/>
                      <a:pt x="4215" y="4847"/>
                      <a:pt x="2647" y="4847"/>
                    </a:cubicBezTo>
                    <a:cubicBezTo>
                      <a:pt x="2331" y="4847"/>
                      <a:pt x="2097" y="4806"/>
                      <a:pt x="1835" y="4715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6" name="Freeform 116">
                <a:extLst>
                  <a:ext uri="{FF2B5EF4-FFF2-40B4-BE49-F238E27FC236}">
                    <a16:creationId xmlns:a16="http://schemas.microsoft.com/office/drawing/2014/main" id="{EE52FEF2-D7BD-B83C-F0F0-9F71A7C6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1554" y="1374064"/>
                <a:ext cx="5563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2" h="4847">
                    <a:moveTo>
                      <a:pt x="2678" y="2444"/>
                    </a:moveTo>
                    <a:cubicBezTo>
                      <a:pt x="1955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699" y="4184"/>
                    </a:cubicBezTo>
                    <a:cubicBezTo>
                      <a:pt x="2138" y="4184"/>
                      <a:pt x="2678" y="3767"/>
                      <a:pt x="2678" y="2802"/>
                    </a:cubicBezTo>
                    <a:lnTo>
                      <a:pt x="2678" y="2444"/>
                    </a:lnTo>
                    <a:close/>
                    <a:moveTo>
                      <a:pt x="4306" y="4531"/>
                    </a:moveTo>
                    <a:cubicBezTo>
                      <a:pt x="3929" y="4540"/>
                      <a:pt x="3439" y="4664"/>
                      <a:pt x="3085" y="4847"/>
                    </a:cubicBezTo>
                    <a:cubicBezTo>
                      <a:pt x="2912" y="4776"/>
                      <a:pt x="2820" y="4621"/>
                      <a:pt x="2820" y="4245"/>
                    </a:cubicBezTo>
                    <a:cubicBezTo>
                      <a:pt x="2820" y="4165"/>
                      <a:pt x="2831" y="4062"/>
                      <a:pt x="2840" y="3950"/>
                    </a:cubicBezTo>
                    <a:cubicBezTo>
                      <a:pt x="2759" y="4143"/>
                      <a:pt x="2626" y="4326"/>
                      <a:pt x="2463" y="4479"/>
                    </a:cubicBezTo>
                    <a:cubicBezTo>
                      <a:pt x="2217" y="4684"/>
                      <a:pt x="1851" y="4825"/>
                      <a:pt x="1354" y="4825"/>
                    </a:cubicBezTo>
                    <a:cubicBezTo>
                      <a:pt x="477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8" y="1996"/>
                    </a:cubicBezTo>
                    <a:cubicBezTo>
                      <a:pt x="2678" y="1231"/>
                      <a:pt x="2637" y="998"/>
                      <a:pt x="2463" y="784"/>
                    </a:cubicBezTo>
                    <a:cubicBezTo>
                      <a:pt x="2300" y="590"/>
                      <a:pt x="2087" y="498"/>
                      <a:pt x="1851" y="498"/>
                    </a:cubicBezTo>
                    <a:cubicBezTo>
                      <a:pt x="1200" y="498"/>
                      <a:pt x="1007" y="1201"/>
                      <a:pt x="978" y="1668"/>
                    </a:cubicBezTo>
                    <a:cubicBezTo>
                      <a:pt x="774" y="1668"/>
                      <a:pt x="499" y="1648"/>
                      <a:pt x="356" y="1589"/>
                    </a:cubicBezTo>
                    <a:cubicBezTo>
                      <a:pt x="386" y="1241"/>
                      <a:pt x="376" y="784"/>
                      <a:pt x="306" y="446"/>
                    </a:cubicBezTo>
                    <a:cubicBezTo>
                      <a:pt x="866" y="161"/>
                      <a:pt x="1567" y="0"/>
                      <a:pt x="2127" y="0"/>
                    </a:cubicBezTo>
                    <a:cubicBezTo>
                      <a:pt x="2707" y="0"/>
                      <a:pt x="3096" y="175"/>
                      <a:pt x="3317" y="408"/>
                    </a:cubicBezTo>
                    <a:cubicBezTo>
                      <a:pt x="3655" y="732"/>
                      <a:pt x="3757" y="1231"/>
                      <a:pt x="3757" y="2147"/>
                    </a:cubicBezTo>
                    <a:lnTo>
                      <a:pt x="3757" y="3197"/>
                    </a:lnTo>
                    <a:cubicBezTo>
                      <a:pt x="3757" y="3808"/>
                      <a:pt x="3837" y="3980"/>
                      <a:pt x="4378" y="4001"/>
                    </a:cubicBezTo>
                    <a:cubicBezTo>
                      <a:pt x="4389" y="4174"/>
                      <a:pt x="4378" y="4368"/>
                      <a:pt x="4306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E0BB7666-39DD-DD14-69A8-39CBF9225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6515" y="1374064"/>
                <a:ext cx="48197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795" h="4847">
                    <a:moveTo>
                      <a:pt x="3795" y="3420"/>
                    </a:moveTo>
                    <a:cubicBezTo>
                      <a:pt x="3795" y="4286"/>
                      <a:pt x="3083" y="4847"/>
                      <a:pt x="1729" y="4847"/>
                    </a:cubicBezTo>
                    <a:cubicBezTo>
                      <a:pt x="1089" y="4847"/>
                      <a:pt x="447" y="4712"/>
                      <a:pt x="0" y="4491"/>
                    </a:cubicBezTo>
                    <a:cubicBezTo>
                      <a:pt x="49" y="4113"/>
                      <a:pt x="49" y="3737"/>
                      <a:pt x="19" y="3350"/>
                    </a:cubicBezTo>
                    <a:cubicBezTo>
                      <a:pt x="202" y="3269"/>
                      <a:pt x="457" y="3237"/>
                      <a:pt x="660" y="3259"/>
                    </a:cubicBezTo>
                    <a:cubicBezTo>
                      <a:pt x="763" y="4021"/>
                      <a:pt x="1089" y="4326"/>
                      <a:pt x="1699" y="4326"/>
                    </a:cubicBezTo>
                    <a:cubicBezTo>
                      <a:pt x="2342" y="4326"/>
                      <a:pt x="2615" y="4001"/>
                      <a:pt x="2615" y="3493"/>
                    </a:cubicBezTo>
                    <a:cubicBezTo>
                      <a:pt x="2615" y="2902"/>
                      <a:pt x="2228" y="2597"/>
                      <a:pt x="1139" y="2597"/>
                    </a:cubicBezTo>
                    <a:cubicBezTo>
                      <a:pt x="1098" y="2433"/>
                      <a:pt x="1108" y="2209"/>
                      <a:pt x="1168" y="2068"/>
                    </a:cubicBezTo>
                    <a:cubicBezTo>
                      <a:pt x="2249" y="2068"/>
                      <a:pt x="2514" y="1730"/>
                      <a:pt x="2514" y="1273"/>
                    </a:cubicBezTo>
                    <a:cubicBezTo>
                      <a:pt x="2514" y="786"/>
                      <a:pt x="2219" y="520"/>
                      <a:pt x="1667" y="520"/>
                    </a:cubicBezTo>
                    <a:cubicBezTo>
                      <a:pt x="1108" y="520"/>
                      <a:pt x="864" y="794"/>
                      <a:pt x="773" y="1589"/>
                    </a:cubicBezTo>
                    <a:cubicBezTo>
                      <a:pt x="560" y="1608"/>
                      <a:pt x="325" y="1589"/>
                      <a:pt x="132" y="1516"/>
                    </a:cubicBezTo>
                    <a:cubicBezTo>
                      <a:pt x="173" y="1150"/>
                      <a:pt x="183" y="734"/>
                      <a:pt x="141" y="336"/>
                    </a:cubicBezTo>
                    <a:cubicBezTo>
                      <a:pt x="539" y="122"/>
                      <a:pt x="1108" y="0"/>
                      <a:pt x="1750" y="0"/>
                    </a:cubicBezTo>
                    <a:cubicBezTo>
                      <a:pt x="2972" y="0"/>
                      <a:pt x="3675" y="428"/>
                      <a:pt x="3675" y="1161"/>
                    </a:cubicBezTo>
                    <a:cubicBezTo>
                      <a:pt x="3675" y="1730"/>
                      <a:pt x="3236" y="2128"/>
                      <a:pt x="2464" y="2230"/>
                    </a:cubicBezTo>
                    <a:cubicBezTo>
                      <a:pt x="3327" y="2322"/>
                      <a:pt x="3795" y="2710"/>
                      <a:pt x="3795" y="342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5EE028C4-C79D-C831-1987-09EE6983C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3703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2" y="531"/>
                    </a:cubicBezTo>
                    <a:cubicBezTo>
                      <a:pt x="1538" y="531"/>
                      <a:pt x="1172" y="1221"/>
                      <a:pt x="1172" y="2199"/>
                    </a:cubicBezTo>
                    <a:cubicBezTo>
                      <a:pt x="1172" y="3522"/>
                      <a:pt x="1670" y="4305"/>
                      <a:pt x="2475" y="4305"/>
                    </a:cubicBezTo>
                    <a:cubicBezTo>
                      <a:pt x="3227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4" y="0"/>
                    </a:cubicBezTo>
                    <a:cubicBezTo>
                      <a:pt x="3900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6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3D96325F-D802-328B-0E9B-5DEADCD26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432" y="1374839"/>
                <a:ext cx="5856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612" h="4723">
                    <a:moveTo>
                      <a:pt x="3422" y="3460"/>
                    </a:moveTo>
                    <a:cubicBezTo>
                      <a:pt x="3422" y="2707"/>
                      <a:pt x="2811" y="2513"/>
                      <a:pt x="2167" y="2513"/>
                    </a:cubicBezTo>
                    <a:lnTo>
                      <a:pt x="1711" y="2513"/>
                    </a:lnTo>
                    <a:lnTo>
                      <a:pt x="1711" y="3542"/>
                    </a:lnTo>
                    <a:cubicBezTo>
                      <a:pt x="1711" y="4122"/>
                      <a:pt x="1915" y="4233"/>
                      <a:pt x="2454" y="4233"/>
                    </a:cubicBezTo>
                    <a:cubicBezTo>
                      <a:pt x="3064" y="4233"/>
                      <a:pt x="3422" y="3991"/>
                      <a:pt x="3422" y="3460"/>
                    </a:cubicBezTo>
                    <a:close/>
                    <a:moveTo>
                      <a:pt x="2126" y="488"/>
                    </a:moveTo>
                    <a:cubicBezTo>
                      <a:pt x="1965" y="488"/>
                      <a:pt x="1855" y="508"/>
                      <a:pt x="1711" y="539"/>
                    </a:cubicBezTo>
                    <a:lnTo>
                      <a:pt x="1711" y="2046"/>
                    </a:lnTo>
                    <a:lnTo>
                      <a:pt x="2232" y="2046"/>
                    </a:lnTo>
                    <a:cubicBezTo>
                      <a:pt x="2923" y="2046"/>
                      <a:pt x="3145" y="1719"/>
                      <a:pt x="3145" y="1293"/>
                    </a:cubicBezTo>
                    <a:cubicBezTo>
                      <a:pt x="3145" y="672"/>
                      <a:pt x="2638" y="488"/>
                      <a:pt x="2126" y="488"/>
                    </a:cubicBezTo>
                    <a:close/>
                    <a:moveTo>
                      <a:pt x="4612" y="3369"/>
                    </a:moveTo>
                    <a:cubicBezTo>
                      <a:pt x="4612" y="4112"/>
                      <a:pt x="4102" y="4692"/>
                      <a:pt x="2575" y="4692"/>
                    </a:cubicBezTo>
                    <a:cubicBezTo>
                      <a:pt x="1426" y="4692"/>
                      <a:pt x="550" y="4703"/>
                      <a:pt x="0" y="4723"/>
                    </a:cubicBezTo>
                    <a:cubicBezTo>
                      <a:pt x="0" y="4520"/>
                      <a:pt x="20" y="4365"/>
                      <a:pt x="60" y="4233"/>
                    </a:cubicBezTo>
                    <a:cubicBezTo>
                      <a:pt x="459" y="4233"/>
                      <a:pt x="642" y="4042"/>
                      <a:pt x="642" y="3348"/>
                    </a:cubicBezTo>
                    <a:lnTo>
                      <a:pt x="642" y="1374"/>
                    </a:lnTo>
                    <a:cubicBezTo>
                      <a:pt x="642" y="682"/>
                      <a:pt x="459" y="488"/>
                      <a:pt x="60" y="488"/>
                    </a:cubicBezTo>
                    <a:cubicBezTo>
                      <a:pt x="20" y="356"/>
                      <a:pt x="0" y="203"/>
                      <a:pt x="0" y="0"/>
                    </a:cubicBezTo>
                    <a:cubicBezTo>
                      <a:pt x="306" y="21"/>
                      <a:pt x="732" y="29"/>
                      <a:pt x="1029" y="29"/>
                    </a:cubicBezTo>
                    <a:cubicBezTo>
                      <a:pt x="1426" y="29"/>
                      <a:pt x="2017" y="9"/>
                      <a:pt x="2374" y="9"/>
                    </a:cubicBezTo>
                    <a:cubicBezTo>
                      <a:pt x="3614" y="9"/>
                      <a:pt x="4277" y="315"/>
                      <a:pt x="4277" y="1047"/>
                    </a:cubicBezTo>
                    <a:cubicBezTo>
                      <a:pt x="4277" y="1629"/>
                      <a:pt x="3737" y="2077"/>
                      <a:pt x="3003" y="2168"/>
                    </a:cubicBezTo>
                    <a:cubicBezTo>
                      <a:pt x="3857" y="2218"/>
                      <a:pt x="4612" y="2544"/>
                      <a:pt x="4612" y="3369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1FC9899F-0B0D-E281-6647-81400EB1A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025" y="1374064"/>
                <a:ext cx="55626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380" h="4847">
                    <a:moveTo>
                      <a:pt x="2677" y="2444"/>
                    </a:moveTo>
                    <a:cubicBezTo>
                      <a:pt x="1954" y="2555"/>
                      <a:pt x="1130" y="2698"/>
                      <a:pt x="1130" y="3502"/>
                    </a:cubicBezTo>
                    <a:cubicBezTo>
                      <a:pt x="1130" y="3970"/>
                      <a:pt x="1395" y="4184"/>
                      <a:pt x="1700" y="4184"/>
                    </a:cubicBezTo>
                    <a:cubicBezTo>
                      <a:pt x="2137" y="4184"/>
                      <a:pt x="2677" y="3767"/>
                      <a:pt x="2677" y="2802"/>
                    </a:cubicBezTo>
                    <a:lnTo>
                      <a:pt x="2677" y="2444"/>
                    </a:lnTo>
                    <a:close/>
                    <a:moveTo>
                      <a:pt x="4307" y="4531"/>
                    </a:moveTo>
                    <a:cubicBezTo>
                      <a:pt x="3929" y="4540"/>
                      <a:pt x="3440" y="4664"/>
                      <a:pt x="3084" y="4847"/>
                    </a:cubicBezTo>
                    <a:cubicBezTo>
                      <a:pt x="2911" y="4776"/>
                      <a:pt x="2820" y="4621"/>
                      <a:pt x="2820" y="4245"/>
                    </a:cubicBezTo>
                    <a:cubicBezTo>
                      <a:pt x="2820" y="4165"/>
                      <a:pt x="2830" y="4062"/>
                      <a:pt x="2839" y="3950"/>
                    </a:cubicBezTo>
                    <a:cubicBezTo>
                      <a:pt x="2758" y="4143"/>
                      <a:pt x="2627" y="4326"/>
                      <a:pt x="2462" y="4479"/>
                    </a:cubicBezTo>
                    <a:cubicBezTo>
                      <a:pt x="2220" y="4684"/>
                      <a:pt x="1852" y="4825"/>
                      <a:pt x="1353" y="4825"/>
                    </a:cubicBezTo>
                    <a:cubicBezTo>
                      <a:pt x="476" y="4825"/>
                      <a:pt x="0" y="4419"/>
                      <a:pt x="0" y="3725"/>
                    </a:cubicBezTo>
                    <a:cubicBezTo>
                      <a:pt x="0" y="2412"/>
                      <a:pt x="1740" y="2128"/>
                      <a:pt x="2677" y="1996"/>
                    </a:cubicBezTo>
                    <a:cubicBezTo>
                      <a:pt x="2677" y="1231"/>
                      <a:pt x="2636" y="998"/>
                      <a:pt x="2462" y="784"/>
                    </a:cubicBezTo>
                    <a:cubicBezTo>
                      <a:pt x="2299" y="590"/>
                      <a:pt x="2088" y="498"/>
                      <a:pt x="1852" y="498"/>
                    </a:cubicBezTo>
                    <a:cubicBezTo>
                      <a:pt x="1201" y="498"/>
                      <a:pt x="1007" y="1201"/>
                      <a:pt x="975" y="1668"/>
                    </a:cubicBezTo>
                    <a:cubicBezTo>
                      <a:pt x="773" y="1668"/>
                      <a:pt x="498" y="1648"/>
                      <a:pt x="356" y="1589"/>
                    </a:cubicBezTo>
                    <a:cubicBezTo>
                      <a:pt x="385" y="1241"/>
                      <a:pt x="376" y="784"/>
                      <a:pt x="306" y="446"/>
                    </a:cubicBezTo>
                    <a:cubicBezTo>
                      <a:pt x="866" y="161"/>
                      <a:pt x="1569" y="0"/>
                      <a:pt x="2127" y="0"/>
                    </a:cubicBezTo>
                    <a:cubicBezTo>
                      <a:pt x="2708" y="0"/>
                      <a:pt x="3095" y="175"/>
                      <a:pt x="3318" y="408"/>
                    </a:cubicBezTo>
                    <a:cubicBezTo>
                      <a:pt x="3654" y="732"/>
                      <a:pt x="3756" y="1231"/>
                      <a:pt x="3756" y="2147"/>
                    </a:cubicBezTo>
                    <a:lnTo>
                      <a:pt x="3756" y="3197"/>
                    </a:lnTo>
                    <a:cubicBezTo>
                      <a:pt x="3756" y="3808"/>
                      <a:pt x="3839" y="3980"/>
                      <a:pt x="4377" y="4001"/>
                    </a:cubicBezTo>
                    <a:cubicBezTo>
                      <a:pt x="4386" y="4174"/>
                      <a:pt x="4377" y="4368"/>
                      <a:pt x="4307" y="4531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6005644C-86CA-ECB4-FF79-946F569DF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4591" y="1374839"/>
                <a:ext cx="71349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19" h="4723">
                    <a:moveTo>
                      <a:pt x="5558" y="4233"/>
                    </a:moveTo>
                    <a:cubicBezTo>
                      <a:pt x="5600" y="4365"/>
                      <a:pt x="5619" y="4519"/>
                      <a:pt x="5619" y="4723"/>
                    </a:cubicBezTo>
                    <a:cubicBezTo>
                      <a:pt x="5304" y="4703"/>
                      <a:pt x="4854" y="4692"/>
                      <a:pt x="4399" y="4692"/>
                    </a:cubicBezTo>
                    <a:cubicBezTo>
                      <a:pt x="3939" y="4692"/>
                      <a:pt x="3491" y="4703"/>
                      <a:pt x="3196" y="4723"/>
                    </a:cubicBezTo>
                    <a:cubicBezTo>
                      <a:pt x="3196" y="4519"/>
                      <a:pt x="3206" y="4365"/>
                      <a:pt x="3258" y="4233"/>
                    </a:cubicBezTo>
                    <a:cubicBezTo>
                      <a:pt x="3674" y="4233"/>
                      <a:pt x="3867" y="4040"/>
                      <a:pt x="3867" y="3348"/>
                    </a:cubicBezTo>
                    <a:lnTo>
                      <a:pt x="3867" y="2555"/>
                    </a:lnTo>
                    <a:cubicBezTo>
                      <a:pt x="3288" y="2555"/>
                      <a:pt x="2310" y="2565"/>
                      <a:pt x="1750" y="2605"/>
                    </a:cubicBezTo>
                    <a:lnTo>
                      <a:pt x="1750" y="3348"/>
                    </a:lnTo>
                    <a:cubicBezTo>
                      <a:pt x="1750" y="4040"/>
                      <a:pt x="1943" y="4233"/>
                      <a:pt x="2361" y="4233"/>
                    </a:cubicBezTo>
                    <a:cubicBezTo>
                      <a:pt x="2412" y="4365"/>
                      <a:pt x="2423" y="4519"/>
                      <a:pt x="2423" y="4723"/>
                    </a:cubicBezTo>
                    <a:cubicBezTo>
                      <a:pt x="2116" y="4703"/>
                      <a:pt x="1680" y="4692"/>
                      <a:pt x="1221" y="4692"/>
                    </a:cubicBezTo>
                    <a:cubicBezTo>
                      <a:pt x="762" y="4692"/>
                      <a:pt x="313" y="4703"/>
                      <a:pt x="0" y="4723"/>
                    </a:cubicBezTo>
                    <a:cubicBezTo>
                      <a:pt x="0" y="4519"/>
                      <a:pt x="20" y="4365"/>
                      <a:pt x="61" y="4233"/>
                    </a:cubicBezTo>
                    <a:cubicBezTo>
                      <a:pt x="489" y="4233"/>
                      <a:pt x="691" y="4040"/>
                      <a:pt x="691" y="3348"/>
                    </a:cubicBezTo>
                    <a:lnTo>
                      <a:pt x="691" y="1373"/>
                    </a:lnTo>
                    <a:cubicBezTo>
                      <a:pt x="691" y="680"/>
                      <a:pt x="489" y="488"/>
                      <a:pt x="61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313" y="21"/>
                      <a:pt x="762" y="29"/>
                      <a:pt x="1221" y="29"/>
                    </a:cubicBezTo>
                    <a:cubicBezTo>
                      <a:pt x="1680" y="29"/>
                      <a:pt x="2116" y="21"/>
                      <a:pt x="2423" y="0"/>
                    </a:cubicBezTo>
                    <a:cubicBezTo>
                      <a:pt x="2423" y="203"/>
                      <a:pt x="2412" y="354"/>
                      <a:pt x="2361" y="488"/>
                    </a:cubicBezTo>
                    <a:cubicBezTo>
                      <a:pt x="1943" y="488"/>
                      <a:pt x="1750" y="680"/>
                      <a:pt x="1750" y="1373"/>
                    </a:cubicBezTo>
                    <a:lnTo>
                      <a:pt x="1750" y="2075"/>
                    </a:lnTo>
                    <a:lnTo>
                      <a:pt x="3867" y="2075"/>
                    </a:lnTo>
                    <a:lnTo>
                      <a:pt x="3867" y="1373"/>
                    </a:lnTo>
                    <a:cubicBezTo>
                      <a:pt x="3867" y="680"/>
                      <a:pt x="3674" y="488"/>
                      <a:pt x="3258" y="488"/>
                    </a:cubicBezTo>
                    <a:cubicBezTo>
                      <a:pt x="3206" y="354"/>
                      <a:pt x="3196" y="203"/>
                      <a:pt x="3196" y="0"/>
                    </a:cubicBezTo>
                    <a:cubicBezTo>
                      <a:pt x="3491" y="21"/>
                      <a:pt x="3939" y="29"/>
                      <a:pt x="4399" y="29"/>
                    </a:cubicBezTo>
                    <a:cubicBezTo>
                      <a:pt x="4854" y="29"/>
                      <a:pt x="5304" y="21"/>
                      <a:pt x="5619" y="0"/>
                    </a:cubicBezTo>
                    <a:cubicBezTo>
                      <a:pt x="5619" y="203"/>
                      <a:pt x="5600" y="354"/>
                      <a:pt x="5558" y="488"/>
                    </a:cubicBezTo>
                    <a:cubicBezTo>
                      <a:pt x="5132" y="488"/>
                      <a:pt x="4928" y="680"/>
                      <a:pt x="4928" y="1373"/>
                    </a:cubicBezTo>
                    <a:lnTo>
                      <a:pt x="4928" y="3348"/>
                    </a:lnTo>
                    <a:cubicBezTo>
                      <a:pt x="4928" y="4040"/>
                      <a:pt x="5132" y="4233"/>
                      <a:pt x="5558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48AE3C73-3FC3-E1FD-40C6-901ADA20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5046" y="1374839"/>
                <a:ext cx="70993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90" h="4723">
                    <a:moveTo>
                      <a:pt x="5529" y="4233"/>
                    </a:moveTo>
                    <a:cubicBezTo>
                      <a:pt x="5580" y="4365"/>
                      <a:pt x="5590" y="4519"/>
                      <a:pt x="5590" y="4723"/>
                    </a:cubicBezTo>
                    <a:cubicBezTo>
                      <a:pt x="5294" y="4703"/>
                      <a:pt x="4856" y="4692"/>
                      <a:pt x="4418" y="4692"/>
                    </a:cubicBezTo>
                    <a:cubicBezTo>
                      <a:pt x="3981" y="4692"/>
                      <a:pt x="3552" y="4703"/>
                      <a:pt x="3258" y="4723"/>
                    </a:cubicBezTo>
                    <a:cubicBezTo>
                      <a:pt x="3258" y="4519"/>
                      <a:pt x="3268" y="4365"/>
                      <a:pt x="3319" y="4233"/>
                    </a:cubicBezTo>
                    <a:cubicBezTo>
                      <a:pt x="3717" y="4233"/>
                      <a:pt x="3889" y="4040"/>
                      <a:pt x="3889" y="3348"/>
                    </a:cubicBezTo>
                    <a:lnTo>
                      <a:pt x="3889" y="1700"/>
                    </a:lnTo>
                    <a:lnTo>
                      <a:pt x="1723" y="3663"/>
                    </a:lnTo>
                    <a:cubicBezTo>
                      <a:pt x="1773" y="4103"/>
                      <a:pt x="1946" y="4233"/>
                      <a:pt x="2270" y="4233"/>
                    </a:cubicBezTo>
                    <a:cubicBezTo>
                      <a:pt x="2322" y="4365"/>
                      <a:pt x="2330" y="4519"/>
                      <a:pt x="2330" y="4723"/>
                    </a:cubicBezTo>
                    <a:cubicBezTo>
                      <a:pt x="2037" y="4703"/>
                      <a:pt x="1611" y="4692"/>
                      <a:pt x="1182" y="4692"/>
                    </a:cubicBezTo>
                    <a:cubicBezTo>
                      <a:pt x="734" y="4692"/>
                      <a:pt x="308" y="4703"/>
                      <a:pt x="0" y="4723"/>
                    </a:cubicBezTo>
                    <a:cubicBezTo>
                      <a:pt x="0" y="4519"/>
                      <a:pt x="23" y="4365"/>
                      <a:pt x="61" y="4233"/>
                    </a:cubicBezTo>
                    <a:cubicBezTo>
                      <a:pt x="457" y="4233"/>
                      <a:pt x="643" y="4040"/>
                      <a:pt x="643" y="3348"/>
                    </a:cubicBezTo>
                    <a:lnTo>
                      <a:pt x="643" y="1373"/>
                    </a:lnTo>
                    <a:cubicBezTo>
                      <a:pt x="643" y="680"/>
                      <a:pt x="457" y="488"/>
                      <a:pt x="61" y="488"/>
                    </a:cubicBezTo>
                    <a:cubicBezTo>
                      <a:pt x="23" y="354"/>
                      <a:pt x="0" y="203"/>
                      <a:pt x="0" y="0"/>
                    </a:cubicBezTo>
                    <a:cubicBezTo>
                      <a:pt x="308" y="21"/>
                      <a:pt x="734" y="29"/>
                      <a:pt x="1182" y="29"/>
                    </a:cubicBezTo>
                    <a:cubicBezTo>
                      <a:pt x="1611" y="29"/>
                      <a:pt x="2037" y="21"/>
                      <a:pt x="2330" y="0"/>
                    </a:cubicBezTo>
                    <a:cubicBezTo>
                      <a:pt x="2330" y="203"/>
                      <a:pt x="2322" y="354"/>
                      <a:pt x="2270" y="488"/>
                    </a:cubicBezTo>
                    <a:cubicBezTo>
                      <a:pt x="1886" y="488"/>
                      <a:pt x="1701" y="680"/>
                      <a:pt x="1701" y="1373"/>
                    </a:cubicBezTo>
                    <a:lnTo>
                      <a:pt x="1701" y="3012"/>
                    </a:lnTo>
                    <a:lnTo>
                      <a:pt x="3868" y="1046"/>
                    </a:lnTo>
                    <a:cubicBezTo>
                      <a:pt x="3818" y="620"/>
                      <a:pt x="3644" y="488"/>
                      <a:pt x="3319" y="488"/>
                    </a:cubicBezTo>
                    <a:cubicBezTo>
                      <a:pt x="3268" y="354"/>
                      <a:pt x="3258" y="203"/>
                      <a:pt x="3258" y="0"/>
                    </a:cubicBezTo>
                    <a:cubicBezTo>
                      <a:pt x="3552" y="21"/>
                      <a:pt x="3981" y="29"/>
                      <a:pt x="4418" y="29"/>
                    </a:cubicBezTo>
                    <a:cubicBezTo>
                      <a:pt x="4856" y="29"/>
                      <a:pt x="5294" y="21"/>
                      <a:pt x="5590" y="0"/>
                    </a:cubicBezTo>
                    <a:cubicBezTo>
                      <a:pt x="5590" y="203"/>
                      <a:pt x="5580" y="354"/>
                      <a:pt x="5529" y="488"/>
                    </a:cubicBezTo>
                    <a:cubicBezTo>
                      <a:pt x="5133" y="488"/>
                      <a:pt x="4959" y="680"/>
                      <a:pt x="4959" y="1373"/>
                    </a:cubicBezTo>
                    <a:lnTo>
                      <a:pt x="4959" y="3348"/>
                    </a:lnTo>
                    <a:cubicBezTo>
                      <a:pt x="4959" y="4040"/>
                      <a:pt x="5133" y="4233"/>
                      <a:pt x="552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2AAFEEFC-AED9-66AE-9081-2AF1C34CA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4027" y="1374953"/>
                <a:ext cx="62192" cy="60236"/>
              </a:xfrm>
              <a:custGeom>
                <a:avLst/>
                <a:gdLst/>
                <a:ahLst/>
                <a:cxnLst/>
                <a:rect l="0" t="0" r="r" b="b"/>
                <a:pathLst>
                  <a:path w="4898" h="4744">
                    <a:moveTo>
                      <a:pt x="3239" y="2342"/>
                    </a:moveTo>
                    <a:lnTo>
                      <a:pt x="3239" y="550"/>
                    </a:lnTo>
                    <a:cubicBezTo>
                      <a:pt x="3036" y="511"/>
                      <a:pt x="2842" y="490"/>
                      <a:pt x="2677" y="490"/>
                    </a:cubicBezTo>
                    <a:cubicBezTo>
                      <a:pt x="1944" y="490"/>
                      <a:pt x="1671" y="814"/>
                      <a:pt x="1671" y="1354"/>
                    </a:cubicBezTo>
                    <a:cubicBezTo>
                      <a:pt x="1671" y="2016"/>
                      <a:pt x="2128" y="2374"/>
                      <a:pt x="2903" y="2374"/>
                    </a:cubicBezTo>
                    <a:cubicBezTo>
                      <a:pt x="3025" y="2374"/>
                      <a:pt x="3095" y="2362"/>
                      <a:pt x="3239" y="2342"/>
                    </a:cubicBezTo>
                    <a:close/>
                    <a:moveTo>
                      <a:pt x="4858" y="4224"/>
                    </a:moveTo>
                    <a:cubicBezTo>
                      <a:pt x="4888" y="4348"/>
                      <a:pt x="4898" y="4500"/>
                      <a:pt x="4898" y="4705"/>
                    </a:cubicBezTo>
                    <a:cubicBezTo>
                      <a:pt x="4602" y="4694"/>
                      <a:pt x="4144" y="4683"/>
                      <a:pt x="3879" y="4683"/>
                    </a:cubicBezTo>
                    <a:cubicBezTo>
                      <a:pt x="3585" y="4683"/>
                      <a:pt x="3036" y="4683"/>
                      <a:pt x="2698" y="4705"/>
                    </a:cubicBezTo>
                    <a:cubicBezTo>
                      <a:pt x="2698" y="4531"/>
                      <a:pt x="2709" y="4328"/>
                      <a:pt x="2750" y="4224"/>
                    </a:cubicBezTo>
                    <a:cubicBezTo>
                      <a:pt x="3116" y="4215"/>
                      <a:pt x="3239" y="4123"/>
                      <a:pt x="3239" y="3515"/>
                    </a:cubicBezTo>
                    <a:lnTo>
                      <a:pt x="3239" y="2861"/>
                    </a:lnTo>
                    <a:cubicBezTo>
                      <a:pt x="2106" y="2861"/>
                      <a:pt x="1955" y="3310"/>
                      <a:pt x="1823" y="3871"/>
                    </a:cubicBezTo>
                    <a:cubicBezTo>
                      <a:pt x="1712" y="4348"/>
                      <a:pt x="1652" y="4531"/>
                      <a:pt x="1406" y="4744"/>
                    </a:cubicBezTo>
                    <a:cubicBezTo>
                      <a:pt x="947" y="4694"/>
                      <a:pt x="518" y="4683"/>
                      <a:pt x="72" y="4683"/>
                    </a:cubicBezTo>
                    <a:cubicBezTo>
                      <a:pt x="11" y="4561"/>
                      <a:pt x="0" y="4297"/>
                      <a:pt x="0" y="4224"/>
                    </a:cubicBezTo>
                    <a:cubicBezTo>
                      <a:pt x="651" y="4174"/>
                      <a:pt x="746" y="3789"/>
                      <a:pt x="875" y="3502"/>
                    </a:cubicBezTo>
                    <a:cubicBezTo>
                      <a:pt x="1018" y="3166"/>
                      <a:pt x="1336" y="2760"/>
                      <a:pt x="2007" y="2678"/>
                    </a:cubicBezTo>
                    <a:cubicBezTo>
                      <a:pt x="1131" y="2546"/>
                      <a:pt x="510" y="2087"/>
                      <a:pt x="510" y="1375"/>
                    </a:cubicBezTo>
                    <a:cubicBezTo>
                      <a:pt x="510" y="683"/>
                      <a:pt x="1059" y="0"/>
                      <a:pt x="2689" y="0"/>
                    </a:cubicBezTo>
                    <a:cubicBezTo>
                      <a:pt x="3016" y="0"/>
                      <a:pt x="3391" y="20"/>
                      <a:pt x="3849" y="20"/>
                    </a:cubicBezTo>
                    <a:cubicBezTo>
                      <a:pt x="4165" y="20"/>
                      <a:pt x="4655" y="12"/>
                      <a:pt x="4898" y="0"/>
                    </a:cubicBezTo>
                    <a:cubicBezTo>
                      <a:pt x="4898" y="104"/>
                      <a:pt x="4888" y="337"/>
                      <a:pt x="4858" y="460"/>
                    </a:cubicBezTo>
                    <a:cubicBezTo>
                      <a:pt x="4408" y="499"/>
                      <a:pt x="4285" y="603"/>
                      <a:pt x="4285" y="1172"/>
                    </a:cubicBezTo>
                    <a:lnTo>
                      <a:pt x="4285" y="3543"/>
                    </a:lnTo>
                    <a:cubicBezTo>
                      <a:pt x="4285" y="4095"/>
                      <a:pt x="4408" y="4206"/>
                      <a:pt x="4858" y="422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6A71025B-6E8A-DD9E-C62F-D25D552B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208" y="1374839"/>
                <a:ext cx="7094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7" h="4723">
                    <a:moveTo>
                      <a:pt x="5527" y="4233"/>
                    </a:moveTo>
                    <a:cubicBezTo>
                      <a:pt x="5578" y="4365"/>
                      <a:pt x="5587" y="4519"/>
                      <a:pt x="5587" y="4723"/>
                    </a:cubicBezTo>
                    <a:cubicBezTo>
                      <a:pt x="5292" y="4703"/>
                      <a:pt x="4855" y="4692"/>
                      <a:pt x="4418" y="4692"/>
                    </a:cubicBezTo>
                    <a:cubicBezTo>
                      <a:pt x="3978" y="4692"/>
                      <a:pt x="3552" y="4703"/>
                      <a:pt x="3257" y="4723"/>
                    </a:cubicBezTo>
                    <a:cubicBezTo>
                      <a:pt x="3257" y="4519"/>
                      <a:pt x="3265" y="4365"/>
                      <a:pt x="3318" y="4233"/>
                    </a:cubicBezTo>
                    <a:cubicBezTo>
                      <a:pt x="3715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21" y="3663"/>
                    </a:lnTo>
                    <a:cubicBezTo>
                      <a:pt x="1770" y="4103"/>
                      <a:pt x="1944" y="4233"/>
                      <a:pt x="2268" y="4233"/>
                    </a:cubicBezTo>
                    <a:cubicBezTo>
                      <a:pt x="2320" y="4365"/>
                      <a:pt x="2330" y="4519"/>
                      <a:pt x="2330" y="4723"/>
                    </a:cubicBezTo>
                    <a:cubicBezTo>
                      <a:pt x="2036" y="4703"/>
                      <a:pt x="1608" y="4692"/>
                      <a:pt x="1181" y="4692"/>
                    </a:cubicBezTo>
                    <a:cubicBezTo>
                      <a:pt x="733" y="4692"/>
                      <a:pt x="305" y="4703"/>
                      <a:pt x="0" y="4723"/>
                    </a:cubicBezTo>
                    <a:cubicBezTo>
                      <a:pt x="0" y="4519"/>
                      <a:pt x="21" y="4365"/>
                      <a:pt x="60" y="4233"/>
                    </a:cubicBezTo>
                    <a:cubicBezTo>
                      <a:pt x="457" y="4233"/>
                      <a:pt x="640" y="4040"/>
                      <a:pt x="640" y="3348"/>
                    </a:cubicBezTo>
                    <a:lnTo>
                      <a:pt x="640" y="1373"/>
                    </a:lnTo>
                    <a:cubicBezTo>
                      <a:pt x="640" y="680"/>
                      <a:pt x="457" y="488"/>
                      <a:pt x="60" y="488"/>
                    </a:cubicBezTo>
                    <a:cubicBezTo>
                      <a:pt x="21" y="354"/>
                      <a:pt x="0" y="203"/>
                      <a:pt x="0" y="0"/>
                    </a:cubicBezTo>
                    <a:cubicBezTo>
                      <a:pt x="305" y="21"/>
                      <a:pt x="733" y="29"/>
                      <a:pt x="1181" y="29"/>
                    </a:cubicBezTo>
                    <a:cubicBezTo>
                      <a:pt x="1608" y="29"/>
                      <a:pt x="2036" y="21"/>
                      <a:pt x="2330" y="0"/>
                    </a:cubicBezTo>
                    <a:cubicBezTo>
                      <a:pt x="2330" y="203"/>
                      <a:pt x="2320" y="354"/>
                      <a:pt x="2268" y="488"/>
                    </a:cubicBezTo>
                    <a:cubicBezTo>
                      <a:pt x="1882" y="488"/>
                      <a:pt x="1699" y="680"/>
                      <a:pt x="1699" y="1373"/>
                    </a:cubicBezTo>
                    <a:lnTo>
                      <a:pt x="1699" y="3012"/>
                    </a:lnTo>
                    <a:lnTo>
                      <a:pt x="3866" y="1046"/>
                    </a:lnTo>
                    <a:cubicBezTo>
                      <a:pt x="3817" y="620"/>
                      <a:pt x="3644" y="488"/>
                      <a:pt x="3318" y="488"/>
                    </a:cubicBezTo>
                    <a:cubicBezTo>
                      <a:pt x="3265" y="354"/>
                      <a:pt x="3257" y="203"/>
                      <a:pt x="3257" y="0"/>
                    </a:cubicBezTo>
                    <a:cubicBezTo>
                      <a:pt x="3552" y="21"/>
                      <a:pt x="3978" y="29"/>
                      <a:pt x="4418" y="29"/>
                    </a:cubicBezTo>
                    <a:cubicBezTo>
                      <a:pt x="4855" y="29"/>
                      <a:pt x="5292" y="21"/>
                      <a:pt x="5587" y="0"/>
                    </a:cubicBezTo>
                    <a:cubicBezTo>
                      <a:pt x="5587" y="203"/>
                      <a:pt x="5578" y="354"/>
                      <a:pt x="5527" y="488"/>
                    </a:cubicBezTo>
                    <a:cubicBezTo>
                      <a:pt x="5130" y="488"/>
                      <a:pt x="4957" y="680"/>
                      <a:pt x="4957" y="1373"/>
                    </a:cubicBezTo>
                    <a:lnTo>
                      <a:pt x="4957" y="3348"/>
                    </a:lnTo>
                    <a:cubicBezTo>
                      <a:pt x="4957" y="4040"/>
                      <a:pt x="5130" y="4233"/>
                      <a:pt x="5527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E88248A3-2E0C-3718-8E92-B11A82579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0316" y="1374839"/>
                <a:ext cx="85852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6760" h="4723">
                    <a:moveTo>
                      <a:pt x="6760" y="4723"/>
                    </a:moveTo>
                    <a:cubicBezTo>
                      <a:pt x="6527" y="4703"/>
                      <a:pt x="5876" y="4692"/>
                      <a:pt x="5570" y="4692"/>
                    </a:cubicBezTo>
                    <a:cubicBezTo>
                      <a:pt x="5244" y="4692"/>
                      <a:pt x="4756" y="4703"/>
                      <a:pt x="4512" y="4723"/>
                    </a:cubicBezTo>
                    <a:cubicBezTo>
                      <a:pt x="4512" y="4520"/>
                      <a:pt x="4519" y="4376"/>
                      <a:pt x="4569" y="4233"/>
                    </a:cubicBezTo>
                    <a:cubicBezTo>
                      <a:pt x="5030" y="4203"/>
                      <a:pt x="5112" y="4112"/>
                      <a:pt x="5040" y="3440"/>
                    </a:cubicBezTo>
                    <a:lnTo>
                      <a:pt x="4785" y="1313"/>
                    </a:lnTo>
                    <a:lnTo>
                      <a:pt x="3309" y="4478"/>
                    </a:lnTo>
                    <a:cubicBezTo>
                      <a:pt x="3198" y="4530"/>
                      <a:pt x="3034" y="4539"/>
                      <a:pt x="2882" y="4539"/>
                    </a:cubicBezTo>
                    <a:lnTo>
                      <a:pt x="1394" y="1332"/>
                    </a:lnTo>
                    <a:lnTo>
                      <a:pt x="1180" y="3197"/>
                    </a:lnTo>
                    <a:cubicBezTo>
                      <a:pt x="1070" y="4062"/>
                      <a:pt x="1212" y="4215"/>
                      <a:pt x="1680" y="4233"/>
                    </a:cubicBezTo>
                    <a:cubicBezTo>
                      <a:pt x="1720" y="4387"/>
                      <a:pt x="1741" y="4559"/>
                      <a:pt x="1741" y="4723"/>
                    </a:cubicBezTo>
                    <a:cubicBezTo>
                      <a:pt x="1496" y="4703"/>
                      <a:pt x="1140" y="4692"/>
                      <a:pt x="876" y="4692"/>
                    </a:cubicBezTo>
                    <a:cubicBezTo>
                      <a:pt x="622" y="4692"/>
                      <a:pt x="225" y="4703"/>
                      <a:pt x="0" y="4723"/>
                    </a:cubicBezTo>
                    <a:cubicBezTo>
                      <a:pt x="0" y="4539"/>
                      <a:pt x="22" y="4376"/>
                      <a:pt x="61" y="4233"/>
                    </a:cubicBezTo>
                    <a:cubicBezTo>
                      <a:pt x="468" y="4215"/>
                      <a:pt x="622" y="4020"/>
                      <a:pt x="713" y="3185"/>
                    </a:cubicBezTo>
                    <a:lnTo>
                      <a:pt x="916" y="1179"/>
                    </a:lnTo>
                    <a:cubicBezTo>
                      <a:pt x="978" y="599"/>
                      <a:pt x="834" y="488"/>
                      <a:pt x="397" y="488"/>
                    </a:cubicBezTo>
                    <a:cubicBezTo>
                      <a:pt x="347" y="354"/>
                      <a:pt x="338" y="172"/>
                      <a:pt x="338" y="0"/>
                    </a:cubicBezTo>
                    <a:cubicBezTo>
                      <a:pt x="632" y="21"/>
                      <a:pt x="938" y="29"/>
                      <a:pt x="1161" y="29"/>
                    </a:cubicBezTo>
                    <a:cubicBezTo>
                      <a:pt x="1374" y="29"/>
                      <a:pt x="1762" y="21"/>
                      <a:pt x="1946" y="9"/>
                    </a:cubicBezTo>
                    <a:lnTo>
                      <a:pt x="3421" y="3135"/>
                    </a:lnTo>
                    <a:lnTo>
                      <a:pt x="4847" y="9"/>
                    </a:lnTo>
                    <a:cubicBezTo>
                      <a:pt x="5070" y="21"/>
                      <a:pt x="5447" y="29"/>
                      <a:pt x="5672" y="29"/>
                    </a:cubicBezTo>
                    <a:cubicBezTo>
                      <a:pt x="5894" y="29"/>
                      <a:pt x="6199" y="21"/>
                      <a:pt x="6465" y="0"/>
                    </a:cubicBezTo>
                    <a:cubicBezTo>
                      <a:pt x="6465" y="183"/>
                      <a:pt x="6446" y="354"/>
                      <a:pt x="6404" y="488"/>
                    </a:cubicBezTo>
                    <a:cubicBezTo>
                      <a:pt x="5986" y="488"/>
                      <a:pt x="5815" y="621"/>
                      <a:pt x="5876" y="1201"/>
                    </a:cubicBezTo>
                    <a:lnTo>
                      <a:pt x="6119" y="3358"/>
                    </a:lnTo>
                    <a:cubicBezTo>
                      <a:pt x="6199" y="4103"/>
                      <a:pt x="6312" y="4193"/>
                      <a:pt x="6698" y="4233"/>
                    </a:cubicBezTo>
                    <a:cubicBezTo>
                      <a:pt x="6741" y="4365"/>
                      <a:pt x="6760" y="4551"/>
                      <a:pt x="6760" y="472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2883B026-CB9C-46B4-A1E9-1872305EB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5553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8" h="1477">
                    <a:moveTo>
                      <a:pt x="0" y="764"/>
                    </a:moveTo>
                    <a:cubicBezTo>
                      <a:pt x="0" y="335"/>
                      <a:pt x="337" y="0"/>
                      <a:pt x="815" y="0"/>
                    </a:cubicBezTo>
                    <a:cubicBezTo>
                      <a:pt x="1264" y="0"/>
                      <a:pt x="1548" y="376"/>
                      <a:pt x="1548" y="702"/>
                    </a:cubicBezTo>
                    <a:cubicBezTo>
                      <a:pt x="1548" y="1212"/>
                      <a:pt x="1202" y="1477"/>
                      <a:pt x="765" y="1477"/>
                    </a:cubicBezTo>
                    <a:cubicBezTo>
                      <a:pt x="285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CE62CF59-EDA4-E181-1EAF-7190A250C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4024" y="1346225"/>
                <a:ext cx="80302" cy="89383"/>
              </a:xfrm>
              <a:custGeom>
                <a:avLst/>
                <a:gdLst/>
                <a:ahLst/>
                <a:cxnLst/>
                <a:rect l="0" t="0" r="r" b="b"/>
                <a:pathLst>
                  <a:path w="6324" h="7038">
                    <a:moveTo>
                      <a:pt x="6324" y="6446"/>
                    </a:moveTo>
                    <a:cubicBezTo>
                      <a:pt x="6324" y="6559"/>
                      <a:pt x="6315" y="6792"/>
                      <a:pt x="6262" y="6945"/>
                    </a:cubicBezTo>
                    <a:cubicBezTo>
                      <a:pt x="5722" y="6945"/>
                      <a:pt x="5377" y="6956"/>
                      <a:pt x="4859" y="7038"/>
                    </a:cubicBezTo>
                    <a:cubicBezTo>
                      <a:pt x="3859" y="6273"/>
                      <a:pt x="3625" y="3607"/>
                      <a:pt x="1875" y="3607"/>
                    </a:cubicBezTo>
                    <a:lnTo>
                      <a:pt x="1875" y="5561"/>
                    </a:lnTo>
                    <a:cubicBezTo>
                      <a:pt x="1875" y="6283"/>
                      <a:pt x="2038" y="6446"/>
                      <a:pt x="2566" y="6486"/>
                    </a:cubicBezTo>
                    <a:cubicBezTo>
                      <a:pt x="2607" y="6610"/>
                      <a:pt x="2627" y="6783"/>
                      <a:pt x="2627" y="6976"/>
                    </a:cubicBezTo>
                    <a:cubicBezTo>
                      <a:pt x="2231" y="6956"/>
                      <a:pt x="1785" y="6945"/>
                      <a:pt x="1336" y="6945"/>
                    </a:cubicBezTo>
                    <a:cubicBezTo>
                      <a:pt x="896" y="6945"/>
                      <a:pt x="368" y="6956"/>
                      <a:pt x="0" y="6976"/>
                    </a:cubicBezTo>
                    <a:cubicBezTo>
                      <a:pt x="0" y="6783"/>
                      <a:pt x="20" y="6610"/>
                      <a:pt x="62" y="6486"/>
                    </a:cubicBezTo>
                    <a:cubicBezTo>
                      <a:pt x="602" y="6446"/>
                      <a:pt x="753" y="6283"/>
                      <a:pt x="753" y="5561"/>
                    </a:cubicBezTo>
                    <a:lnTo>
                      <a:pt x="753" y="1447"/>
                    </a:lnTo>
                    <a:cubicBezTo>
                      <a:pt x="753" y="724"/>
                      <a:pt x="602" y="562"/>
                      <a:pt x="62" y="522"/>
                    </a:cubicBezTo>
                    <a:cubicBezTo>
                      <a:pt x="13" y="400"/>
                      <a:pt x="0" y="224"/>
                      <a:pt x="0" y="32"/>
                    </a:cubicBezTo>
                    <a:cubicBezTo>
                      <a:pt x="368" y="53"/>
                      <a:pt x="877" y="63"/>
                      <a:pt x="1325" y="63"/>
                    </a:cubicBezTo>
                    <a:cubicBezTo>
                      <a:pt x="1764" y="63"/>
                      <a:pt x="2221" y="53"/>
                      <a:pt x="2627" y="32"/>
                    </a:cubicBezTo>
                    <a:cubicBezTo>
                      <a:pt x="2627" y="224"/>
                      <a:pt x="2618" y="389"/>
                      <a:pt x="2566" y="522"/>
                    </a:cubicBezTo>
                    <a:cubicBezTo>
                      <a:pt x="2027" y="562"/>
                      <a:pt x="1875" y="724"/>
                      <a:pt x="1875" y="1447"/>
                    </a:cubicBezTo>
                    <a:lnTo>
                      <a:pt x="1875" y="3096"/>
                    </a:lnTo>
                    <a:cubicBezTo>
                      <a:pt x="2649" y="3096"/>
                      <a:pt x="2924" y="2731"/>
                      <a:pt x="3543" y="1713"/>
                    </a:cubicBezTo>
                    <a:cubicBezTo>
                      <a:pt x="4369" y="378"/>
                      <a:pt x="4543" y="0"/>
                      <a:pt x="5367" y="0"/>
                    </a:cubicBezTo>
                    <a:cubicBezTo>
                      <a:pt x="5551" y="0"/>
                      <a:pt x="5814" y="23"/>
                      <a:pt x="5968" y="63"/>
                    </a:cubicBezTo>
                    <a:cubicBezTo>
                      <a:pt x="5936" y="541"/>
                      <a:pt x="5946" y="1092"/>
                      <a:pt x="6007" y="1601"/>
                    </a:cubicBezTo>
                    <a:cubicBezTo>
                      <a:pt x="5835" y="1661"/>
                      <a:pt x="5591" y="1703"/>
                      <a:pt x="5427" y="1691"/>
                    </a:cubicBezTo>
                    <a:cubicBezTo>
                      <a:pt x="5335" y="1134"/>
                      <a:pt x="5194" y="957"/>
                      <a:pt x="4990" y="957"/>
                    </a:cubicBezTo>
                    <a:cubicBezTo>
                      <a:pt x="4644" y="957"/>
                      <a:pt x="4461" y="1304"/>
                      <a:pt x="4084" y="1937"/>
                    </a:cubicBezTo>
                    <a:cubicBezTo>
                      <a:pt x="3625" y="2711"/>
                      <a:pt x="3382" y="3015"/>
                      <a:pt x="3108" y="3189"/>
                    </a:cubicBezTo>
                    <a:cubicBezTo>
                      <a:pt x="3831" y="3290"/>
                      <a:pt x="4186" y="3657"/>
                      <a:pt x="4776" y="4777"/>
                    </a:cubicBezTo>
                    <a:cubicBezTo>
                      <a:pt x="5551" y="6253"/>
                      <a:pt x="5693" y="6385"/>
                      <a:pt x="6324" y="6446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A8C1BB95-9B17-8B65-9043-5BE55FAFD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3445" y="1416863"/>
                <a:ext cx="19634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6" h="1477">
                    <a:moveTo>
                      <a:pt x="0" y="764"/>
                    </a:moveTo>
                    <a:cubicBezTo>
                      <a:pt x="0" y="335"/>
                      <a:pt x="336" y="0"/>
                      <a:pt x="813" y="0"/>
                    </a:cubicBezTo>
                    <a:cubicBezTo>
                      <a:pt x="1261" y="0"/>
                      <a:pt x="1546" y="376"/>
                      <a:pt x="1546" y="702"/>
                    </a:cubicBezTo>
                    <a:cubicBezTo>
                      <a:pt x="1546" y="1212"/>
                      <a:pt x="1200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1B0A90CC-D947-DF26-EA1D-B0A5C11E1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8017" y="1346645"/>
                <a:ext cx="86119" cy="110109"/>
              </a:xfrm>
              <a:custGeom>
                <a:avLst/>
                <a:gdLst/>
                <a:ahLst/>
                <a:cxnLst/>
                <a:rect l="0" t="0" r="r" b="b"/>
                <a:pathLst>
                  <a:path w="6781" h="8670">
                    <a:moveTo>
                      <a:pt x="4370" y="1415"/>
                    </a:moveTo>
                    <a:cubicBezTo>
                      <a:pt x="4370" y="967"/>
                      <a:pt x="4338" y="753"/>
                      <a:pt x="4155" y="631"/>
                    </a:cubicBezTo>
                    <a:cubicBezTo>
                      <a:pt x="4054" y="571"/>
                      <a:pt x="3839" y="520"/>
                      <a:pt x="3544" y="520"/>
                    </a:cubicBezTo>
                    <a:cubicBezTo>
                      <a:pt x="3167" y="520"/>
                      <a:pt x="2965" y="581"/>
                      <a:pt x="2882" y="644"/>
                    </a:cubicBezTo>
                    <a:cubicBezTo>
                      <a:pt x="2709" y="774"/>
                      <a:pt x="2698" y="1060"/>
                      <a:pt x="2678" y="1415"/>
                    </a:cubicBezTo>
                    <a:cubicBezTo>
                      <a:pt x="2526" y="3859"/>
                      <a:pt x="2272" y="5672"/>
                      <a:pt x="1599" y="6424"/>
                    </a:cubicBezTo>
                    <a:lnTo>
                      <a:pt x="3473" y="6424"/>
                    </a:lnTo>
                    <a:cubicBezTo>
                      <a:pt x="4195" y="6424"/>
                      <a:pt x="4370" y="6292"/>
                      <a:pt x="4370" y="5498"/>
                    </a:cubicBezTo>
                    <a:lnTo>
                      <a:pt x="4370" y="1415"/>
                    </a:lnTo>
                    <a:close/>
                    <a:moveTo>
                      <a:pt x="6781" y="6884"/>
                    </a:moveTo>
                    <a:cubicBezTo>
                      <a:pt x="6700" y="7291"/>
                      <a:pt x="6649" y="7891"/>
                      <a:pt x="6649" y="8622"/>
                    </a:cubicBezTo>
                    <a:cubicBezTo>
                      <a:pt x="6445" y="8686"/>
                      <a:pt x="6130" y="8686"/>
                      <a:pt x="5896" y="8622"/>
                    </a:cubicBezTo>
                    <a:cubicBezTo>
                      <a:pt x="5906" y="8043"/>
                      <a:pt x="5856" y="7422"/>
                      <a:pt x="5764" y="6913"/>
                    </a:cubicBezTo>
                    <a:lnTo>
                      <a:pt x="1019" y="6913"/>
                    </a:lnTo>
                    <a:cubicBezTo>
                      <a:pt x="927" y="7422"/>
                      <a:pt x="876" y="8043"/>
                      <a:pt x="886" y="8622"/>
                    </a:cubicBezTo>
                    <a:cubicBezTo>
                      <a:pt x="653" y="8686"/>
                      <a:pt x="347" y="8686"/>
                      <a:pt x="134" y="8622"/>
                    </a:cubicBezTo>
                    <a:cubicBezTo>
                      <a:pt x="134" y="7891"/>
                      <a:pt x="84" y="7291"/>
                      <a:pt x="0" y="6884"/>
                    </a:cubicBezTo>
                    <a:cubicBezTo>
                      <a:pt x="0" y="6720"/>
                      <a:pt x="51" y="6558"/>
                      <a:pt x="153" y="6454"/>
                    </a:cubicBezTo>
                    <a:lnTo>
                      <a:pt x="316" y="6454"/>
                    </a:lnTo>
                    <a:cubicBezTo>
                      <a:pt x="1549" y="6454"/>
                      <a:pt x="2016" y="3636"/>
                      <a:pt x="2129" y="1436"/>
                    </a:cubicBezTo>
                    <a:cubicBezTo>
                      <a:pt x="2169" y="673"/>
                      <a:pt x="2099" y="561"/>
                      <a:pt x="1398" y="490"/>
                    </a:cubicBezTo>
                    <a:cubicBezTo>
                      <a:pt x="1345" y="368"/>
                      <a:pt x="1335" y="192"/>
                      <a:pt x="1335" y="0"/>
                    </a:cubicBezTo>
                    <a:cubicBezTo>
                      <a:pt x="1772" y="21"/>
                      <a:pt x="2537" y="31"/>
                      <a:pt x="3930" y="31"/>
                    </a:cubicBezTo>
                    <a:cubicBezTo>
                      <a:pt x="5325" y="31"/>
                      <a:pt x="5856" y="21"/>
                      <a:pt x="6252" y="0"/>
                    </a:cubicBezTo>
                    <a:cubicBezTo>
                      <a:pt x="6252" y="192"/>
                      <a:pt x="6242" y="357"/>
                      <a:pt x="6191" y="490"/>
                    </a:cubicBezTo>
                    <a:cubicBezTo>
                      <a:pt x="5651" y="530"/>
                      <a:pt x="5498" y="692"/>
                      <a:pt x="5498" y="1415"/>
                    </a:cubicBezTo>
                    <a:lnTo>
                      <a:pt x="5498" y="5529"/>
                    </a:lnTo>
                    <a:cubicBezTo>
                      <a:pt x="5498" y="6283"/>
                      <a:pt x="5651" y="6454"/>
                      <a:pt x="6191" y="6454"/>
                    </a:cubicBezTo>
                    <a:lnTo>
                      <a:pt x="6630" y="6454"/>
                    </a:lnTo>
                    <a:cubicBezTo>
                      <a:pt x="6730" y="6558"/>
                      <a:pt x="6781" y="6720"/>
                      <a:pt x="6781" y="688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803C7166-1657-B2E1-EE03-018C5413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5248" y="1416863"/>
                <a:ext cx="19647" cy="18745"/>
              </a:xfrm>
              <a:custGeom>
                <a:avLst/>
                <a:gdLst/>
                <a:ahLst/>
                <a:cxnLst/>
                <a:rect l="0" t="0" r="r" b="b"/>
                <a:pathLst>
                  <a:path w="1547" h="1477">
                    <a:moveTo>
                      <a:pt x="0" y="764"/>
                    </a:moveTo>
                    <a:cubicBezTo>
                      <a:pt x="0" y="335"/>
                      <a:pt x="337" y="0"/>
                      <a:pt x="814" y="0"/>
                    </a:cubicBezTo>
                    <a:cubicBezTo>
                      <a:pt x="1263" y="0"/>
                      <a:pt x="1547" y="376"/>
                      <a:pt x="1547" y="702"/>
                    </a:cubicBezTo>
                    <a:cubicBezTo>
                      <a:pt x="1547" y="1212"/>
                      <a:pt x="1203" y="1477"/>
                      <a:pt x="764" y="1477"/>
                    </a:cubicBezTo>
                    <a:cubicBezTo>
                      <a:pt x="284" y="1477"/>
                      <a:pt x="0" y="1191"/>
                      <a:pt x="0" y="76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B2D63301-1D42-3468-6BF7-82B987564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9959" y="1346645"/>
                <a:ext cx="79731" cy="88976"/>
              </a:xfrm>
              <a:custGeom>
                <a:avLst/>
                <a:gdLst/>
                <a:ahLst/>
                <a:cxnLst/>
                <a:rect l="0" t="0" r="r" b="b"/>
                <a:pathLst>
                  <a:path w="6279" h="7006">
                    <a:moveTo>
                      <a:pt x="6279" y="0"/>
                    </a:moveTo>
                    <a:cubicBezTo>
                      <a:pt x="6279" y="174"/>
                      <a:pt x="6271" y="335"/>
                      <a:pt x="6229" y="490"/>
                    </a:cubicBezTo>
                    <a:cubicBezTo>
                      <a:pt x="5823" y="590"/>
                      <a:pt x="5628" y="1008"/>
                      <a:pt x="5324" y="1659"/>
                    </a:cubicBezTo>
                    <a:lnTo>
                      <a:pt x="3574" y="5437"/>
                    </a:lnTo>
                    <a:cubicBezTo>
                      <a:pt x="3001" y="6699"/>
                      <a:pt x="2484" y="7006"/>
                      <a:pt x="1811" y="7006"/>
                    </a:cubicBezTo>
                    <a:cubicBezTo>
                      <a:pt x="1343" y="7006"/>
                      <a:pt x="1088" y="6843"/>
                      <a:pt x="948" y="6720"/>
                    </a:cubicBezTo>
                    <a:cubicBezTo>
                      <a:pt x="895" y="6507"/>
                      <a:pt x="906" y="6119"/>
                      <a:pt x="957" y="5926"/>
                    </a:cubicBezTo>
                    <a:cubicBezTo>
                      <a:pt x="1190" y="5975"/>
                      <a:pt x="1434" y="6008"/>
                      <a:pt x="1710" y="6008"/>
                    </a:cubicBezTo>
                    <a:cubicBezTo>
                      <a:pt x="2463" y="6008"/>
                      <a:pt x="2727" y="5752"/>
                      <a:pt x="3116" y="5080"/>
                    </a:cubicBezTo>
                    <a:cubicBezTo>
                      <a:pt x="2362" y="3707"/>
                      <a:pt x="1659" y="2513"/>
                      <a:pt x="1130" y="1659"/>
                    </a:cubicBezTo>
                    <a:cubicBezTo>
                      <a:pt x="569" y="712"/>
                      <a:pt x="426" y="539"/>
                      <a:pt x="51" y="490"/>
                    </a:cubicBezTo>
                    <a:cubicBezTo>
                      <a:pt x="9" y="326"/>
                      <a:pt x="0" y="155"/>
                      <a:pt x="0" y="0"/>
                    </a:cubicBezTo>
                    <a:cubicBezTo>
                      <a:pt x="275" y="21"/>
                      <a:pt x="885" y="31"/>
                      <a:pt x="1293" y="31"/>
                    </a:cubicBezTo>
                    <a:cubicBezTo>
                      <a:pt x="1618" y="31"/>
                      <a:pt x="2159" y="21"/>
                      <a:pt x="2586" y="0"/>
                    </a:cubicBezTo>
                    <a:cubicBezTo>
                      <a:pt x="2586" y="163"/>
                      <a:pt x="2565" y="346"/>
                      <a:pt x="2534" y="490"/>
                    </a:cubicBezTo>
                    <a:cubicBezTo>
                      <a:pt x="1903" y="539"/>
                      <a:pt x="1821" y="673"/>
                      <a:pt x="2230" y="1395"/>
                    </a:cubicBezTo>
                    <a:cubicBezTo>
                      <a:pt x="2890" y="2545"/>
                      <a:pt x="3135" y="2923"/>
                      <a:pt x="3684" y="3950"/>
                    </a:cubicBezTo>
                    <a:cubicBezTo>
                      <a:pt x="4060" y="3166"/>
                      <a:pt x="4418" y="2372"/>
                      <a:pt x="4774" y="1548"/>
                    </a:cubicBezTo>
                    <a:cubicBezTo>
                      <a:pt x="5069" y="855"/>
                      <a:pt x="5049" y="581"/>
                      <a:pt x="4396" y="490"/>
                    </a:cubicBezTo>
                    <a:cubicBezTo>
                      <a:pt x="4356" y="335"/>
                      <a:pt x="4338" y="155"/>
                      <a:pt x="4338" y="0"/>
                    </a:cubicBezTo>
                    <a:cubicBezTo>
                      <a:pt x="4621" y="21"/>
                      <a:pt x="4928" y="31"/>
                      <a:pt x="5241" y="31"/>
                    </a:cubicBezTo>
                    <a:cubicBezTo>
                      <a:pt x="5557" y="31"/>
                      <a:pt x="5997" y="21"/>
                      <a:pt x="6279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28AE6C77-3E8E-DBAF-91A1-EF6C07812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0122" y="1374839"/>
                <a:ext cx="100597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7922" h="4723">
                    <a:moveTo>
                      <a:pt x="61" y="4233"/>
                    </a:moveTo>
                    <a:cubicBezTo>
                      <a:pt x="508" y="4233"/>
                      <a:pt x="713" y="4040"/>
                      <a:pt x="713" y="3348"/>
                    </a:cubicBezTo>
                    <a:lnTo>
                      <a:pt x="713" y="1373"/>
                    </a:lnTo>
                    <a:cubicBezTo>
                      <a:pt x="713" y="670"/>
                      <a:pt x="508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35" y="21"/>
                      <a:pt x="764" y="29"/>
                      <a:pt x="1241" y="29"/>
                    </a:cubicBezTo>
                    <a:cubicBezTo>
                      <a:pt x="1701" y="29"/>
                      <a:pt x="2118" y="21"/>
                      <a:pt x="2372" y="0"/>
                    </a:cubicBezTo>
                    <a:cubicBezTo>
                      <a:pt x="2372" y="203"/>
                      <a:pt x="2361" y="354"/>
                      <a:pt x="2320" y="488"/>
                    </a:cubicBezTo>
                    <a:cubicBezTo>
                      <a:pt x="1914" y="488"/>
                      <a:pt x="1772" y="660"/>
                      <a:pt x="1772" y="1363"/>
                    </a:cubicBezTo>
                    <a:lnTo>
                      <a:pt x="1772" y="3531"/>
                    </a:lnTo>
                    <a:cubicBezTo>
                      <a:pt x="1772" y="3888"/>
                      <a:pt x="1813" y="4071"/>
                      <a:pt x="1986" y="4151"/>
                    </a:cubicBezTo>
                    <a:cubicBezTo>
                      <a:pt x="2109" y="4215"/>
                      <a:pt x="2333" y="4224"/>
                      <a:pt x="2617" y="4224"/>
                    </a:cubicBezTo>
                    <a:cubicBezTo>
                      <a:pt x="2872" y="4224"/>
                      <a:pt x="3117" y="4203"/>
                      <a:pt x="3238" y="4151"/>
                    </a:cubicBezTo>
                    <a:cubicBezTo>
                      <a:pt x="3411" y="4071"/>
                      <a:pt x="3452" y="3888"/>
                      <a:pt x="3452" y="3531"/>
                    </a:cubicBezTo>
                    <a:lnTo>
                      <a:pt x="3452" y="1363"/>
                    </a:lnTo>
                    <a:cubicBezTo>
                      <a:pt x="3452" y="660"/>
                      <a:pt x="3288" y="488"/>
                      <a:pt x="2882" y="488"/>
                    </a:cubicBezTo>
                    <a:cubicBezTo>
                      <a:pt x="2841" y="354"/>
                      <a:pt x="2832" y="203"/>
                      <a:pt x="2832" y="0"/>
                    </a:cubicBezTo>
                    <a:cubicBezTo>
                      <a:pt x="3095" y="21"/>
                      <a:pt x="3512" y="29"/>
                      <a:pt x="3960" y="29"/>
                    </a:cubicBezTo>
                    <a:cubicBezTo>
                      <a:pt x="4418" y="29"/>
                      <a:pt x="4824" y="21"/>
                      <a:pt x="5103" y="0"/>
                    </a:cubicBezTo>
                    <a:cubicBezTo>
                      <a:pt x="5103" y="203"/>
                      <a:pt x="5090" y="354"/>
                      <a:pt x="5051" y="488"/>
                    </a:cubicBezTo>
                    <a:cubicBezTo>
                      <a:pt x="4633" y="488"/>
                      <a:pt x="4480" y="660"/>
                      <a:pt x="4480" y="1363"/>
                    </a:cubicBezTo>
                    <a:lnTo>
                      <a:pt x="4480" y="3531"/>
                    </a:lnTo>
                    <a:cubicBezTo>
                      <a:pt x="4480" y="3888"/>
                      <a:pt x="4521" y="4071"/>
                      <a:pt x="4705" y="4151"/>
                    </a:cubicBezTo>
                    <a:cubicBezTo>
                      <a:pt x="4824" y="4215"/>
                      <a:pt x="5061" y="4224"/>
                      <a:pt x="5325" y="4224"/>
                    </a:cubicBezTo>
                    <a:cubicBezTo>
                      <a:pt x="5599" y="4224"/>
                      <a:pt x="5822" y="4203"/>
                      <a:pt x="5945" y="4151"/>
                    </a:cubicBezTo>
                    <a:cubicBezTo>
                      <a:pt x="6119" y="4071"/>
                      <a:pt x="6159" y="3888"/>
                      <a:pt x="6159" y="3531"/>
                    </a:cubicBezTo>
                    <a:lnTo>
                      <a:pt x="6159" y="1363"/>
                    </a:lnTo>
                    <a:cubicBezTo>
                      <a:pt x="6159" y="660"/>
                      <a:pt x="6019" y="488"/>
                      <a:pt x="5610" y="488"/>
                    </a:cubicBezTo>
                    <a:cubicBezTo>
                      <a:pt x="5570" y="354"/>
                      <a:pt x="5558" y="203"/>
                      <a:pt x="5558" y="0"/>
                    </a:cubicBezTo>
                    <a:cubicBezTo>
                      <a:pt x="5813" y="21"/>
                      <a:pt x="6231" y="29"/>
                      <a:pt x="6691" y="29"/>
                    </a:cubicBezTo>
                    <a:cubicBezTo>
                      <a:pt x="7167" y="29"/>
                      <a:pt x="7595" y="21"/>
                      <a:pt x="7922" y="0"/>
                    </a:cubicBezTo>
                    <a:cubicBezTo>
                      <a:pt x="7922" y="203"/>
                      <a:pt x="7910" y="354"/>
                      <a:pt x="7869" y="488"/>
                    </a:cubicBezTo>
                    <a:cubicBezTo>
                      <a:pt x="7424" y="488"/>
                      <a:pt x="7218" y="670"/>
                      <a:pt x="7218" y="1373"/>
                    </a:cubicBezTo>
                    <a:lnTo>
                      <a:pt x="7218" y="3348"/>
                    </a:lnTo>
                    <a:cubicBezTo>
                      <a:pt x="7218" y="4040"/>
                      <a:pt x="7424" y="4233"/>
                      <a:pt x="7869" y="4233"/>
                    </a:cubicBezTo>
                    <a:cubicBezTo>
                      <a:pt x="7910" y="4365"/>
                      <a:pt x="7922" y="4519"/>
                      <a:pt x="7922" y="4723"/>
                    </a:cubicBezTo>
                    <a:cubicBezTo>
                      <a:pt x="7523" y="4703"/>
                      <a:pt x="7035" y="4692"/>
                      <a:pt x="5822" y="4692"/>
                    </a:cubicBezTo>
                    <a:lnTo>
                      <a:pt x="2087" y="4692"/>
                    </a:lnTo>
                    <a:cubicBezTo>
                      <a:pt x="876" y="4692"/>
                      <a:pt x="438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02493A60-D80F-DC95-4A94-D5112531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9926" y="1374839"/>
                <a:ext cx="70930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586" h="4723">
                    <a:moveTo>
                      <a:pt x="5526" y="4233"/>
                    </a:moveTo>
                    <a:cubicBezTo>
                      <a:pt x="5577" y="4365"/>
                      <a:pt x="5586" y="4519"/>
                      <a:pt x="5586" y="4723"/>
                    </a:cubicBezTo>
                    <a:cubicBezTo>
                      <a:pt x="5292" y="4703"/>
                      <a:pt x="4854" y="4692"/>
                      <a:pt x="4418" y="4692"/>
                    </a:cubicBezTo>
                    <a:cubicBezTo>
                      <a:pt x="3979" y="4692"/>
                      <a:pt x="3551" y="4703"/>
                      <a:pt x="3256" y="4723"/>
                    </a:cubicBezTo>
                    <a:cubicBezTo>
                      <a:pt x="3256" y="4519"/>
                      <a:pt x="3266" y="4365"/>
                      <a:pt x="3318" y="4233"/>
                    </a:cubicBezTo>
                    <a:cubicBezTo>
                      <a:pt x="3714" y="4233"/>
                      <a:pt x="3887" y="4040"/>
                      <a:pt x="3887" y="3348"/>
                    </a:cubicBezTo>
                    <a:lnTo>
                      <a:pt x="3887" y="1700"/>
                    </a:lnTo>
                    <a:lnTo>
                      <a:pt x="1718" y="3663"/>
                    </a:lnTo>
                    <a:cubicBezTo>
                      <a:pt x="1769" y="4103"/>
                      <a:pt x="1943" y="4233"/>
                      <a:pt x="2268" y="4233"/>
                    </a:cubicBezTo>
                    <a:cubicBezTo>
                      <a:pt x="2320" y="4365"/>
                      <a:pt x="2329" y="4519"/>
                      <a:pt x="2329" y="4723"/>
                    </a:cubicBezTo>
                    <a:cubicBezTo>
                      <a:pt x="2035" y="4703"/>
                      <a:pt x="1608" y="4692"/>
                      <a:pt x="1179" y="4692"/>
                    </a:cubicBezTo>
                    <a:cubicBezTo>
                      <a:pt x="732" y="4692"/>
                      <a:pt x="303" y="4703"/>
                      <a:pt x="0" y="4723"/>
                    </a:cubicBezTo>
                    <a:cubicBezTo>
                      <a:pt x="0" y="4519"/>
                      <a:pt x="18" y="4365"/>
                      <a:pt x="61" y="4233"/>
                    </a:cubicBezTo>
                    <a:cubicBezTo>
                      <a:pt x="457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7" y="488"/>
                      <a:pt x="61" y="488"/>
                    </a:cubicBezTo>
                    <a:cubicBezTo>
                      <a:pt x="18" y="354"/>
                      <a:pt x="0" y="203"/>
                      <a:pt x="0" y="0"/>
                    </a:cubicBezTo>
                    <a:cubicBezTo>
                      <a:pt x="303" y="21"/>
                      <a:pt x="732" y="29"/>
                      <a:pt x="1179" y="29"/>
                    </a:cubicBezTo>
                    <a:cubicBezTo>
                      <a:pt x="1608" y="29"/>
                      <a:pt x="2035" y="21"/>
                      <a:pt x="2329" y="0"/>
                    </a:cubicBezTo>
                    <a:cubicBezTo>
                      <a:pt x="2329" y="203"/>
                      <a:pt x="2320" y="354"/>
                      <a:pt x="2268" y="488"/>
                    </a:cubicBezTo>
                    <a:cubicBezTo>
                      <a:pt x="1882" y="488"/>
                      <a:pt x="1698" y="680"/>
                      <a:pt x="1698" y="1373"/>
                    </a:cubicBezTo>
                    <a:lnTo>
                      <a:pt x="1698" y="3012"/>
                    </a:lnTo>
                    <a:lnTo>
                      <a:pt x="3868" y="1046"/>
                    </a:lnTo>
                    <a:cubicBezTo>
                      <a:pt x="3817" y="620"/>
                      <a:pt x="3643" y="488"/>
                      <a:pt x="3318" y="488"/>
                    </a:cubicBezTo>
                    <a:cubicBezTo>
                      <a:pt x="3266" y="354"/>
                      <a:pt x="3256" y="203"/>
                      <a:pt x="3256" y="0"/>
                    </a:cubicBezTo>
                    <a:cubicBezTo>
                      <a:pt x="3551" y="21"/>
                      <a:pt x="3979" y="29"/>
                      <a:pt x="4418" y="29"/>
                    </a:cubicBezTo>
                    <a:cubicBezTo>
                      <a:pt x="4854" y="29"/>
                      <a:pt x="5292" y="21"/>
                      <a:pt x="5586" y="0"/>
                    </a:cubicBezTo>
                    <a:cubicBezTo>
                      <a:pt x="5586" y="203"/>
                      <a:pt x="5577" y="354"/>
                      <a:pt x="5526" y="488"/>
                    </a:cubicBezTo>
                    <a:cubicBezTo>
                      <a:pt x="5129" y="488"/>
                      <a:pt x="4956" y="680"/>
                      <a:pt x="4956" y="1373"/>
                    </a:cubicBezTo>
                    <a:lnTo>
                      <a:pt x="4956" y="3348"/>
                    </a:lnTo>
                    <a:cubicBezTo>
                      <a:pt x="4956" y="4040"/>
                      <a:pt x="5129" y="4233"/>
                      <a:pt x="5526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4" name="Freeform 134">
                <a:extLst>
                  <a:ext uri="{FF2B5EF4-FFF2-40B4-BE49-F238E27FC236}">
                    <a16:creationId xmlns:a16="http://schemas.microsoft.com/office/drawing/2014/main" id="{F96A1D33-34E3-2A67-979B-C4BF4607C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9974" y="1374839"/>
                <a:ext cx="7137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5621" h="4723">
                    <a:moveTo>
                      <a:pt x="5559" y="4233"/>
                    </a:moveTo>
                    <a:cubicBezTo>
                      <a:pt x="5601" y="4365"/>
                      <a:pt x="5621" y="4519"/>
                      <a:pt x="5621" y="4723"/>
                    </a:cubicBezTo>
                    <a:cubicBezTo>
                      <a:pt x="5305" y="4703"/>
                      <a:pt x="4857" y="4692"/>
                      <a:pt x="4399" y="4692"/>
                    </a:cubicBezTo>
                    <a:cubicBezTo>
                      <a:pt x="3940" y="4692"/>
                      <a:pt x="3492" y="4703"/>
                      <a:pt x="3198" y="4723"/>
                    </a:cubicBezTo>
                    <a:cubicBezTo>
                      <a:pt x="3198" y="4519"/>
                      <a:pt x="3206" y="4365"/>
                      <a:pt x="3257" y="4233"/>
                    </a:cubicBezTo>
                    <a:cubicBezTo>
                      <a:pt x="3676" y="4233"/>
                      <a:pt x="3870" y="4040"/>
                      <a:pt x="3870" y="3348"/>
                    </a:cubicBezTo>
                    <a:lnTo>
                      <a:pt x="3870" y="2555"/>
                    </a:lnTo>
                    <a:cubicBezTo>
                      <a:pt x="3289" y="2555"/>
                      <a:pt x="2313" y="2565"/>
                      <a:pt x="1752" y="2605"/>
                    </a:cubicBezTo>
                    <a:lnTo>
                      <a:pt x="1752" y="3348"/>
                    </a:lnTo>
                    <a:cubicBezTo>
                      <a:pt x="1752" y="4040"/>
                      <a:pt x="1944" y="4233"/>
                      <a:pt x="2362" y="4233"/>
                    </a:cubicBezTo>
                    <a:cubicBezTo>
                      <a:pt x="2413" y="4365"/>
                      <a:pt x="2424" y="4519"/>
                      <a:pt x="2424" y="4723"/>
                    </a:cubicBezTo>
                    <a:cubicBezTo>
                      <a:pt x="2117" y="4703"/>
                      <a:pt x="1681" y="4692"/>
                      <a:pt x="1223" y="4692"/>
                    </a:cubicBezTo>
                    <a:cubicBezTo>
                      <a:pt x="765" y="4692"/>
                      <a:pt x="316" y="4703"/>
                      <a:pt x="0" y="4723"/>
                    </a:cubicBezTo>
                    <a:cubicBezTo>
                      <a:pt x="0" y="4519"/>
                      <a:pt x="22" y="4365"/>
                      <a:pt x="61" y="4233"/>
                    </a:cubicBezTo>
                    <a:cubicBezTo>
                      <a:pt x="490" y="4233"/>
                      <a:pt x="693" y="4040"/>
                      <a:pt x="693" y="3348"/>
                    </a:cubicBezTo>
                    <a:lnTo>
                      <a:pt x="693" y="1373"/>
                    </a:lnTo>
                    <a:cubicBezTo>
                      <a:pt x="693" y="680"/>
                      <a:pt x="490" y="488"/>
                      <a:pt x="61" y="488"/>
                    </a:cubicBezTo>
                    <a:cubicBezTo>
                      <a:pt x="22" y="354"/>
                      <a:pt x="0" y="203"/>
                      <a:pt x="0" y="0"/>
                    </a:cubicBezTo>
                    <a:cubicBezTo>
                      <a:pt x="316" y="21"/>
                      <a:pt x="765" y="29"/>
                      <a:pt x="1223" y="29"/>
                    </a:cubicBezTo>
                    <a:cubicBezTo>
                      <a:pt x="1681" y="29"/>
                      <a:pt x="2117" y="21"/>
                      <a:pt x="2424" y="0"/>
                    </a:cubicBezTo>
                    <a:cubicBezTo>
                      <a:pt x="2424" y="203"/>
                      <a:pt x="2413" y="354"/>
                      <a:pt x="2362" y="488"/>
                    </a:cubicBezTo>
                    <a:cubicBezTo>
                      <a:pt x="1944" y="488"/>
                      <a:pt x="1752" y="680"/>
                      <a:pt x="1752" y="1373"/>
                    </a:cubicBezTo>
                    <a:lnTo>
                      <a:pt x="1752" y="2075"/>
                    </a:lnTo>
                    <a:lnTo>
                      <a:pt x="3870" y="2075"/>
                    </a:lnTo>
                    <a:lnTo>
                      <a:pt x="3870" y="1373"/>
                    </a:lnTo>
                    <a:cubicBezTo>
                      <a:pt x="3870" y="680"/>
                      <a:pt x="3676" y="488"/>
                      <a:pt x="3257" y="488"/>
                    </a:cubicBezTo>
                    <a:cubicBezTo>
                      <a:pt x="3206" y="354"/>
                      <a:pt x="3198" y="203"/>
                      <a:pt x="3198" y="0"/>
                    </a:cubicBezTo>
                    <a:cubicBezTo>
                      <a:pt x="3492" y="21"/>
                      <a:pt x="3940" y="29"/>
                      <a:pt x="4399" y="29"/>
                    </a:cubicBezTo>
                    <a:cubicBezTo>
                      <a:pt x="4857" y="29"/>
                      <a:pt x="5305" y="21"/>
                      <a:pt x="5621" y="0"/>
                    </a:cubicBezTo>
                    <a:cubicBezTo>
                      <a:pt x="5621" y="203"/>
                      <a:pt x="5601" y="354"/>
                      <a:pt x="5559" y="488"/>
                    </a:cubicBezTo>
                    <a:cubicBezTo>
                      <a:pt x="5132" y="488"/>
                      <a:pt x="4929" y="680"/>
                      <a:pt x="4929" y="1373"/>
                    </a:cubicBezTo>
                    <a:lnTo>
                      <a:pt x="4929" y="3348"/>
                    </a:lnTo>
                    <a:cubicBezTo>
                      <a:pt x="4929" y="4040"/>
                      <a:pt x="5132" y="4233"/>
                      <a:pt x="5559" y="4233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2EF5B2E7-FE90-D908-3E81-D253CD5DF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8346" y="1374064"/>
                <a:ext cx="49543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3901" h="4847">
                    <a:moveTo>
                      <a:pt x="0" y="2444"/>
                    </a:moveTo>
                    <a:cubicBezTo>
                      <a:pt x="0" y="1221"/>
                      <a:pt x="763" y="0"/>
                      <a:pt x="2190" y="0"/>
                    </a:cubicBezTo>
                    <a:cubicBezTo>
                      <a:pt x="2850" y="0"/>
                      <a:pt x="3379" y="153"/>
                      <a:pt x="3778" y="446"/>
                    </a:cubicBezTo>
                    <a:cubicBezTo>
                      <a:pt x="3716" y="844"/>
                      <a:pt x="3695" y="1221"/>
                      <a:pt x="3695" y="1639"/>
                    </a:cubicBezTo>
                    <a:cubicBezTo>
                      <a:pt x="3554" y="1710"/>
                      <a:pt x="3307" y="1730"/>
                      <a:pt x="3134" y="1730"/>
                    </a:cubicBezTo>
                    <a:cubicBezTo>
                      <a:pt x="3064" y="945"/>
                      <a:pt x="2689" y="518"/>
                      <a:pt x="2127" y="518"/>
                    </a:cubicBezTo>
                    <a:cubicBezTo>
                      <a:pt x="1486" y="518"/>
                      <a:pt x="1101" y="1182"/>
                      <a:pt x="1101" y="2290"/>
                    </a:cubicBezTo>
                    <a:cubicBezTo>
                      <a:pt x="1101" y="3269"/>
                      <a:pt x="1589" y="4213"/>
                      <a:pt x="2535" y="4213"/>
                    </a:cubicBezTo>
                    <a:cubicBezTo>
                      <a:pt x="2974" y="4213"/>
                      <a:pt x="3360" y="4021"/>
                      <a:pt x="3644" y="3675"/>
                    </a:cubicBezTo>
                    <a:cubicBezTo>
                      <a:pt x="3756" y="3745"/>
                      <a:pt x="3859" y="3868"/>
                      <a:pt x="3901" y="4021"/>
                    </a:cubicBezTo>
                    <a:cubicBezTo>
                      <a:pt x="3531" y="4561"/>
                      <a:pt x="2982" y="4847"/>
                      <a:pt x="2209" y="4847"/>
                    </a:cubicBezTo>
                    <a:cubicBezTo>
                      <a:pt x="1080" y="4847"/>
                      <a:pt x="0" y="4052"/>
                      <a:pt x="0" y="2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74209300-8C4C-2344-B9A6-4BB422BEB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775" y="1374597"/>
                <a:ext cx="64389" cy="60998"/>
              </a:xfrm>
              <a:custGeom>
                <a:avLst/>
                <a:gdLst/>
                <a:ahLst/>
                <a:cxnLst/>
                <a:rect l="0" t="0" r="r" b="b"/>
                <a:pathLst>
                  <a:path w="5070" h="4804">
                    <a:moveTo>
                      <a:pt x="5070" y="4234"/>
                    </a:moveTo>
                    <a:cubicBezTo>
                      <a:pt x="5070" y="4418"/>
                      <a:pt x="5062" y="4589"/>
                      <a:pt x="5000" y="4711"/>
                    </a:cubicBezTo>
                    <a:cubicBezTo>
                      <a:pt x="4622" y="4711"/>
                      <a:pt x="4266" y="4722"/>
                      <a:pt x="3787" y="4804"/>
                    </a:cubicBezTo>
                    <a:cubicBezTo>
                      <a:pt x="3004" y="4356"/>
                      <a:pt x="3024" y="2482"/>
                      <a:pt x="1711" y="2493"/>
                    </a:cubicBezTo>
                    <a:lnTo>
                      <a:pt x="1711" y="3367"/>
                    </a:lnTo>
                    <a:cubicBezTo>
                      <a:pt x="1711" y="4061"/>
                      <a:pt x="1893" y="4252"/>
                      <a:pt x="2291" y="4252"/>
                    </a:cubicBezTo>
                    <a:cubicBezTo>
                      <a:pt x="2342" y="4386"/>
                      <a:pt x="2352" y="4539"/>
                      <a:pt x="2352" y="4742"/>
                    </a:cubicBezTo>
                    <a:cubicBezTo>
                      <a:pt x="2058" y="4722"/>
                      <a:pt x="1619" y="4711"/>
                      <a:pt x="1181" y="4711"/>
                    </a:cubicBezTo>
                    <a:cubicBezTo>
                      <a:pt x="734" y="4711"/>
                      <a:pt x="305" y="4722"/>
                      <a:pt x="0" y="4742"/>
                    </a:cubicBezTo>
                    <a:cubicBezTo>
                      <a:pt x="0" y="4539"/>
                      <a:pt x="21" y="4386"/>
                      <a:pt x="62" y="4252"/>
                    </a:cubicBezTo>
                    <a:cubicBezTo>
                      <a:pt x="459" y="4252"/>
                      <a:pt x="644" y="4061"/>
                      <a:pt x="644" y="3367"/>
                    </a:cubicBezTo>
                    <a:lnTo>
                      <a:pt x="644" y="1393"/>
                    </a:lnTo>
                    <a:cubicBezTo>
                      <a:pt x="644" y="701"/>
                      <a:pt x="459" y="507"/>
                      <a:pt x="62" y="507"/>
                    </a:cubicBezTo>
                    <a:cubicBezTo>
                      <a:pt x="21" y="375"/>
                      <a:pt x="0" y="222"/>
                      <a:pt x="0" y="20"/>
                    </a:cubicBezTo>
                    <a:cubicBezTo>
                      <a:pt x="305" y="40"/>
                      <a:pt x="734" y="48"/>
                      <a:pt x="1181" y="48"/>
                    </a:cubicBezTo>
                    <a:cubicBezTo>
                      <a:pt x="1619" y="48"/>
                      <a:pt x="2058" y="40"/>
                      <a:pt x="2352" y="20"/>
                    </a:cubicBezTo>
                    <a:cubicBezTo>
                      <a:pt x="2352" y="222"/>
                      <a:pt x="2342" y="375"/>
                      <a:pt x="2291" y="507"/>
                    </a:cubicBezTo>
                    <a:cubicBezTo>
                      <a:pt x="1893" y="507"/>
                      <a:pt x="1711" y="701"/>
                      <a:pt x="1711" y="1393"/>
                    </a:cubicBezTo>
                    <a:lnTo>
                      <a:pt x="1711" y="2054"/>
                    </a:lnTo>
                    <a:cubicBezTo>
                      <a:pt x="2383" y="2054"/>
                      <a:pt x="2585" y="1771"/>
                      <a:pt x="2902" y="1253"/>
                    </a:cubicBezTo>
                    <a:cubicBezTo>
                      <a:pt x="3361" y="488"/>
                      <a:pt x="3674" y="0"/>
                      <a:pt x="4359" y="0"/>
                    </a:cubicBezTo>
                    <a:cubicBezTo>
                      <a:pt x="4521" y="0"/>
                      <a:pt x="4725" y="20"/>
                      <a:pt x="4858" y="48"/>
                    </a:cubicBezTo>
                    <a:cubicBezTo>
                      <a:pt x="4837" y="385"/>
                      <a:pt x="4845" y="842"/>
                      <a:pt x="4909" y="1200"/>
                    </a:cubicBezTo>
                    <a:cubicBezTo>
                      <a:pt x="4744" y="1253"/>
                      <a:pt x="4470" y="1280"/>
                      <a:pt x="4298" y="1271"/>
                    </a:cubicBezTo>
                    <a:cubicBezTo>
                      <a:pt x="4215" y="823"/>
                      <a:pt x="4133" y="751"/>
                      <a:pt x="4000" y="751"/>
                    </a:cubicBezTo>
                    <a:cubicBezTo>
                      <a:pt x="3767" y="751"/>
                      <a:pt x="3604" y="996"/>
                      <a:pt x="3380" y="1382"/>
                    </a:cubicBezTo>
                    <a:cubicBezTo>
                      <a:pt x="3158" y="1739"/>
                      <a:pt x="3034" y="1953"/>
                      <a:pt x="2688" y="2137"/>
                    </a:cubicBezTo>
                    <a:cubicBezTo>
                      <a:pt x="3431" y="2228"/>
                      <a:pt x="3674" y="2564"/>
                      <a:pt x="4083" y="3307"/>
                    </a:cubicBezTo>
                    <a:cubicBezTo>
                      <a:pt x="4411" y="3899"/>
                      <a:pt x="4571" y="4183"/>
                      <a:pt x="5070" y="423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63E3BD3D-13DF-517D-1C5A-ED2D45029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6184" y="1374064"/>
                <a:ext cx="60401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6" h="4847">
                    <a:moveTo>
                      <a:pt x="3594" y="2565"/>
                    </a:moveTo>
                    <a:cubicBezTo>
                      <a:pt x="3594" y="1294"/>
                      <a:pt x="2992" y="531"/>
                      <a:pt x="2280" y="531"/>
                    </a:cubicBezTo>
                    <a:cubicBezTo>
                      <a:pt x="1538" y="531"/>
                      <a:pt x="1171" y="1221"/>
                      <a:pt x="1171" y="2199"/>
                    </a:cubicBezTo>
                    <a:cubicBezTo>
                      <a:pt x="1171" y="3522"/>
                      <a:pt x="1670" y="4305"/>
                      <a:pt x="2473" y="4305"/>
                    </a:cubicBezTo>
                    <a:cubicBezTo>
                      <a:pt x="3227" y="4305"/>
                      <a:pt x="3594" y="3593"/>
                      <a:pt x="3594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7" y="0"/>
                      <a:pt x="2384" y="0"/>
                    </a:cubicBezTo>
                    <a:cubicBezTo>
                      <a:pt x="3899" y="0"/>
                      <a:pt x="4756" y="978"/>
                      <a:pt x="4756" y="2412"/>
                    </a:cubicBezTo>
                    <a:cubicBezTo>
                      <a:pt x="4756" y="3837"/>
                      <a:pt x="3808" y="4847"/>
                      <a:pt x="2372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86ED6C1E-EFDB-F345-A06F-FDD47F4C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3900" y="1374839"/>
                <a:ext cx="51854" cy="59982"/>
              </a:xfrm>
              <a:custGeom>
                <a:avLst/>
                <a:gdLst/>
                <a:ahLst/>
                <a:cxnLst/>
                <a:rect l="0" t="0" r="r" b="b"/>
                <a:pathLst>
                  <a:path w="4083" h="4723">
                    <a:moveTo>
                      <a:pt x="4083" y="1444"/>
                    </a:moveTo>
                    <a:cubicBezTo>
                      <a:pt x="3950" y="1536"/>
                      <a:pt x="3735" y="1586"/>
                      <a:pt x="3502" y="1586"/>
                    </a:cubicBezTo>
                    <a:cubicBezTo>
                      <a:pt x="3431" y="936"/>
                      <a:pt x="3258" y="519"/>
                      <a:pt x="2279" y="519"/>
                    </a:cubicBezTo>
                    <a:lnTo>
                      <a:pt x="1710" y="519"/>
                    </a:lnTo>
                    <a:lnTo>
                      <a:pt x="1710" y="3431"/>
                    </a:lnTo>
                    <a:cubicBezTo>
                      <a:pt x="1710" y="4030"/>
                      <a:pt x="1925" y="4193"/>
                      <a:pt x="2495" y="4233"/>
                    </a:cubicBezTo>
                    <a:cubicBezTo>
                      <a:pt x="2544" y="4357"/>
                      <a:pt x="2555" y="4539"/>
                      <a:pt x="2555" y="4723"/>
                    </a:cubicBezTo>
                    <a:cubicBezTo>
                      <a:pt x="2138" y="4703"/>
                      <a:pt x="1620" y="4692"/>
                      <a:pt x="1180" y="4692"/>
                    </a:cubicBezTo>
                    <a:cubicBezTo>
                      <a:pt x="732" y="4692"/>
                      <a:pt x="304" y="4703"/>
                      <a:pt x="0" y="4723"/>
                    </a:cubicBezTo>
                    <a:cubicBezTo>
                      <a:pt x="0" y="4520"/>
                      <a:pt x="20" y="4365"/>
                      <a:pt x="62" y="4233"/>
                    </a:cubicBezTo>
                    <a:cubicBezTo>
                      <a:pt x="458" y="4233"/>
                      <a:pt x="641" y="4040"/>
                      <a:pt x="641" y="3348"/>
                    </a:cubicBezTo>
                    <a:lnTo>
                      <a:pt x="641" y="1373"/>
                    </a:lnTo>
                    <a:cubicBezTo>
                      <a:pt x="641" y="680"/>
                      <a:pt x="458" y="488"/>
                      <a:pt x="62" y="488"/>
                    </a:cubicBezTo>
                    <a:cubicBezTo>
                      <a:pt x="20" y="354"/>
                      <a:pt x="0" y="203"/>
                      <a:pt x="0" y="0"/>
                    </a:cubicBezTo>
                    <a:cubicBezTo>
                      <a:pt x="437" y="21"/>
                      <a:pt x="1130" y="29"/>
                      <a:pt x="1700" y="29"/>
                    </a:cubicBezTo>
                    <a:cubicBezTo>
                      <a:pt x="2911" y="29"/>
                      <a:pt x="3573" y="21"/>
                      <a:pt x="3910" y="9"/>
                    </a:cubicBezTo>
                    <a:cubicBezTo>
                      <a:pt x="3940" y="346"/>
                      <a:pt x="3991" y="925"/>
                      <a:pt x="4083" y="1444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AB78339C-98E6-8221-9FD0-BA16BFECB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2955" y="1374064"/>
                <a:ext cx="60389" cy="61557"/>
              </a:xfrm>
              <a:custGeom>
                <a:avLst/>
                <a:gdLst/>
                <a:ahLst/>
                <a:cxnLst/>
                <a:rect l="0" t="0" r="r" b="b"/>
                <a:pathLst>
                  <a:path w="4755" h="4847">
                    <a:moveTo>
                      <a:pt x="3595" y="2565"/>
                    </a:moveTo>
                    <a:cubicBezTo>
                      <a:pt x="3595" y="1294"/>
                      <a:pt x="2993" y="531"/>
                      <a:pt x="2283" y="531"/>
                    </a:cubicBezTo>
                    <a:cubicBezTo>
                      <a:pt x="1539" y="531"/>
                      <a:pt x="1171" y="1221"/>
                      <a:pt x="1171" y="2199"/>
                    </a:cubicBezTo>
                    <a:cubicBezTo>
                      <a:pt x="1171" y="3522"/>
                      <a:pt x="1671" y="4305"/>
                      <a:pt x="2476" y="4305"/>
                    </a:cubicBezTo>
                    <a:cubicBezTo>
                      <a:pt x="3229" y="4305"/>
                      <a:pt x="3595" y="3593"/>
                      <a:pt x="3595" y="2565"/>
                    </a:cubicBezTo>
                    <a:close/>
                    <a:moveTo>
                      <a:pt x="0" y="2432"/>
                    </a:moveTo>
                    <a:cubicBezTo>
                      <a:pt x="0" y="998"/>
                      <a:pt x="998" y="0"/>
                      <a:pt x="2383" y="0"/>
                    </a:cubicBezTo>
                    <a:cubicBezTo>
                      <a:pt x="3898" y="0"/>
                      <a:pt x="4755" y="978"/>
                      <a:pt x="4755" y="2412"/>
                    </a:cubicBezTo>
                    <a:cubicBezTo>
                      <a:pt x="4755" y="3837"/>
                      <a:pt x="3808" y="4847"/>
                      <a:pt x="2373" y="4847"/>
                    </a:cubicBezTo>
                    <a:cubicBezTo>
                      <a:pt x="907" y="4847"/>
                      <a:pt x="0" y="3900"/>
                      <a:pt x="0" y="2432"/>
                    </a:cubicBezTo>
                    <a:close/>
                  </a:path>
                </a:pathLst>
              </a:custGeom>
              <a:solidFill>
                <a:srgbClr val="414042"/>
              </a:solidFill>
              <a:ln w="2705"/>
            </p:spPr>
          </p:sp>
          <p:grpSp>
            <p:nvGrpSpPr>
              <p:cNvPr id="140" name="Group 140">
                <a:extLst>
                  <a:ext uri="{FF2B5EF4-FFF2-40B4-BE49-F238E27FC236}">
                    <a16:creationId xmlns:a16="http://schemas.microsoft.com/office/drawing/2014/main" id="{F711133D-AF28-AD87-2544-D1007FE65D0C}"/>
                  </a:ext>
                </a:extLst>
              </p:cNvPr>
              <p:cNvGrpSpPr/>
              <p:nvPr/>
            </p:nvGrpSpPr>
            <p:grpSpPr>
              <a:xfrm>
                <a:off x="15219655" y="1057681"/>
                <a:ext cx="1910220" cy="124422"/>
                <a:chOff x="15219655" y="1057681"/>
                <a:chExt cx="1910220" cy="124422"/>
              </a:xfrm>
            </p:grpSpPr>
            <p:sp>
              <p:nvSpPr>
                <p:cNvPr id="141" name="Freeform 141">
                  <a:extLst>
                    <a:ext uri="{FF2B5EF4-FFF2-40B4-BE49-F238E27FC236}">
                      <a16:creationId xmlns:a16="http://schemas.microsoft.com/office/drawing/2014/main" id="{486FFE5E-7917-C246-9AEE-9F98381B5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642" y="1061352"/>
                  <a:ext cx="73660" cy="897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800" h="7065">
                      <a:moveTo>
                        <a:pt x="0" y="3482"/>
                      </a:moveTo>
                      <a:cubicBezTo>
                        <a:pt x="0" y="1162"/>
                        <a:pt x="1668" y="0"/>
                        <a:pt x="3419" y="0"/>
                      </a:cubicBezTo>
                      <a:cubicBezTo>
                        <a:pt x="4253" y="0"/>
                        <a:pt x="4926" y="174"/>
                        <a:pt x="5667" y="531"/>
                      </a:cubicBezTo>
                      <a:cubicBezTo>
                        <a:pt x="5577" y="1008"/>
                        <a:pt x="5556" y="1547"/>
                        <a:pt x="5556" y="2106"/>
                      </a:cubicBezTo>
                      <a:cubicBezTo>
                        <a:pt x="5383" y="2179"/>
                        <a:pt x="5180" y="2208"/>
                        <a:pt x="4946" y="2208"/>
                      </a:cubicBezTo>
                      <a:cubicBezTo>
                        <a:pt x="4905" y="827"/>
                        <a:pt x="4345" y="479"/>
                        <a:pt x="3490" y="479"/>
                      </a:cubicBezTo>
                      <a:cubicBezTo>
                        <a:pt x="1863" y="479"/>
                        <a:pt x="1229" y="1813"/>
                        <a:pt x="1229" y="3207"/>
                      </a:cubicBezTo>
                      <a:cubicBezTo>
                        <a:pt x="1229" y="5007"/>
                        <a:pt x="2138" y="6392"/>
                        <a:pt x="3735" y="6392"/>
                      </a:cubicBezTo>
                      <a:cubicBezTo>
                        <a:pt x="4354" y="6392"/>
                        <a:pt x="5037" y="6170"/>
                        <a:pt x="5597" y="5822"/>
                      </a:cubicBezTo>
                      <a:cubicBezTo>
                        <a:pt x="5690" y="5893"/>
                        <a:pt x="5778" y="6055"/>
                        <a:pt x="5800" y="6170"/>
                      </a:cubicBezTo>
                      <a:cubicBezTo>
                        <a:pt x="5048" y="6759"/>
                        <a:pt x="4314" y="7065"/>
                        <a:pt x="3277" y="7065"/>
                      </a:cubicBezTo>
                      <a:cubicBezTo>
                        <a:pt x="1353" y="7065"/>
                        <a:pt x="0" y="5598"/>
                        <a:pt x="0" y="348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2" name="Freeform 142">
                  <a:extLst>
                    <a:ext uri="{FF2B5EF4-FFF2-40B4-BE49-F238E27FC236}">
                      <a16:creationId xmlns:a16="http://schemas.microsoft.com/office/drawing/2014/main" id="{358DC279-A2F2-BFE0-22F7-5B56A5054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03767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4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2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1" y="4661"/>
                        <a:pt x="3085" y="4844"/>
                      </a:cubicBezTo>
                      <a:cubicBezTo>
                        <a:pt x="2911" y="4772"/>
                        <a:pt x="2819" y="4619"/>
                        <a:pt x="2819" y="4242"/>
                      </a:cubicBezTo>
                      <a:cubicBezTo>
                        <a:pt x="2819" y="4160"/>
                        <a:pt x="2829" y="4058"/>
                        <a:pt x="2841" y="3947"/>
                      </a:cubicBezTo>
                      <a:cubicBezTo>
                        <a:pt x="2758" y="4141"/>
                        <a:pt x="2627" y="4324"/>
                        <a:pt x="2463" y="4478"/>
                      </a:cubicBezTo>
                      <a:cubicBezTo>
                        <a:pt x="2220" y="4680"/>
                        <a:pt x="1853" y="4823"/>
                        <a:pt x="1354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3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7" y="1587"/>
                      </a:cubicBezTo>
                      <a:cubicBezTo>
                        <a:pt x="387" y="1240"/>
                        <a:pt x="377" y="781"/>
                        <a:pt x="307" y="446"/>
                      </a:cubicBezTo>
                      <a:cubicBezTo>
                        <a:pt x="867" y="161"/>
                        <a:pt x="1568" y="0"/>
                        <a:pt x="2128" y="0"/>
                      </a:cubicBezTo>
                      <a:cubicBezTo>
                        <a:pt x="2708" y="0"/>
                        <a:pt x="3094" y="171"/>
                        <a:pt x="3317" y="406"/>
                      </a:cubicBezTo>
                      <a:cubicBezTo>
                        <a:pt x="3654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7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3" name="Freeform 143">
                  <a:extLst>
                    <a:ext uri="{FF2B5EF4-FFF2-40B4-BE49-F238E27FC236}">
                      <a16:creationId xmlns:a16="http://schemas.microsoft.com/office/drawing/2014/main" id="{03CD5CD3-3583-7396-379C-609223D3C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8321" y="1090308"/>
                  <a:ext cx="71349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2">
                      <a:moveTo>
                        <a:pt x="5559" y="4234"/>
                      </a:moveTo>
                      <a:cubicBezTo>
                        <a:pt x="5598" y="4366"/>
                        <a:pt x="5619" y="4519"/>
                        <a:pt x="5619" y="4722"/>
                      </a:cubicBezTo>
                      <a:cubicBezTo>
                        <a:pt x="5304" y="4703"/>
                        <a:pt x="4856" y="4694"/>
                        <a:pt x="4398" y="4694"/>
                      </a:cubicBezTo>
                      <a:cubicBezTo>
                        <a:pt x="3940" y="4694"/>
                        <a:pt x="3492" y="4703"/>
                        <a:pt x="3195" y="4722"/>
                      </a:cubicBezTo>
                      <a:cubicBezTo>
                        <a:pt x="3195" y="4519"/>
                        <a:pt x="3206" y="4366"/>
                        <a:pt x="3259" y="4234"/>
                      </a:cubicBezTo>
                      <a:cubicBezTo>
                        <a:pt x="3675" y="4234"/>
                        <a:pt x="3868" y="4041"/>
                        <a:pt x="3868" y="3350"/>
                      </a:cubicBezTo>
                      <a:lnTo>
                        <a:pt x="3868" y="2554"/>
                      </a:lnTo>
                      <a:cubicBezTo>
                        <a:pt x="3288" y="2554"/>
                        <a:pt x="2311" y="2566"/>
                        <a:pt x="1751" y="2607"/>
                      </a:cubicBezTo>
                      <a:lnTo>
                        <a:pt x="1751" y="3350"/>
                      </a:lnTo>
                      <a:cubicBezTo>
                        <a:pt x="1751" y="4041"/>
                        <a:pt x="1945" y="4234"/>
                        <a:pt x="2362" y="4234"/>
                      </a:cubicBezTo>
                      <a:cubicBezTo>
                        <a:pt x="2413" y="4366"/>
                        <a:pt x="2424" y="4519"/>
                        <a:pt x="2424" y="4722"/>
                      </a:cubicBezTo>
                      <a:cubicBezTo>
                        <a:pt x="2118" y="4703"/>
                        <a:pt x="1680" y="4694"/>
                        <a:pt x="1221" y="4694"/>
                      </a:cubicBezTo>
                      <a:cubicBezTo>
                        <a:pt x="763" y="4694"/>
                        <a:pt x="316" y="4703"/>
                        <a:pt x="0" y="4722"/>
                      </a:cubicBezTo>
                      <a:cubicBezTo>
                        <a:pt x="0" y="4519"/>
                        <a:pt x="21" y="4366"/>
                        <a:pt x="59" y="4234"/>
                      </a:cubicBezTo>
                      <a:cubicBezTo>
                        <a:pt x="488" y="4234"/>
                        <a:pt x="693" y="4041"/>
                        <a:pt x="693" y="3350"/>
                      </a:cubicBezTo>
                      <a:lnTo>
                        <a:pt x="693" y="1375"/>
                      </a:lnTo>
                      <a:cubicBezTo>
                        <a:pt x="693" y="681"/>
                        <a:pt x="488" y="488"/>
                        <a:pt x="59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16" y="20"/>
                        <a:pt x="763" y="29"/>
                        <a:pt x="1221" y="29"/>
                      </a:cubicBezTo>
                      <a:cubicBezTo>
                        <a:pt x="1680" y="29"/>
                        <a:pt x="2118" y="20"/>
                        <a:pt x="2424" y="0"/>
                      </a:cubicBezTo>
                      <a:cubicBezTo>
                        <a:pt x="2424" y="204"/>
                        <a:pt x="2413" y="354"/>
                        <a:pt x="2362" y="488"/>
                      </a:cubicBezTo>
                      <a:cubicBezTo>
                        <a:pt x="1945" y="488"/>
                        <a:pt x="1751" y="681"/>
                        <a:pt x="1751" y="1375"/>
                      </a:cubicBezTo>
                      <a:lnTo>
                        <a:pt x="1751" y="2076"/>
                      </a:lnTo>
                      <a:lnTo>
                        <a:pt x="3868" y="2076"/>
                      </a:lnTo>
                      <a:lnTo>
                        <a:pt x="3868" y="1375"/>
                      </a:lnTo>
                      <a:cubicBezTo>
                        <a:pt x="3868" y="681"/>
                        <a:pt x="3675" y="488"/>
                        <a:pt x="3259" y="488"/>
                      </a:cubicBezTo>
                      <a:cubicBezTo>
                        <a:pt x="3206" y="354"/>
                        <a:pt x="3195" y="204"/>
                        <a:pt x="3195" y="0"/>
                      </a:cubicBezTo>
                      <a:cubicBezTo>
                        <a:pt x="3492" y="20"/>
                        <a:pt x="3940" y="29"/>
                        <a:pt x="4398" y="29"/>
                      </a:cubicBezTo>
                      <a:cubicBezTo>
                        <a:pt x="4856" y="29"/>
                        <a:pt x="5304" y="20"/>
                        <a:pt x="5619" y="0"/>
                      </a:cubicBezTo>
                      <a:cubicBezTo>
                        <a:pt x="5619" y="204"/>
                        <a:pt x="5598" y="354"/>
                        <a:pt x="5559" y="488"/>
                      </a:cubicBezTo>
                      <a:cubicBezTo>
                        <a:pt x="5130" y="488"/>
                        <a:pt x="4926" y="681"/>
                        <a:pt x="4926" y="1375"/>
                      </a:cubicBezTo>
                      <a:lnTo>
                        <a:pt x="4926" y="3350"/>
                      </a:lnTo>
                      <a:cubicBezTo>
                        <a:pt x="4926" y="4041"/>
                        <a:pt x="5130" y="4234"/>
                        <a:pt x="5559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4" name="Freeform 144">
                  <a:extLst>
                    <a:ext uri="{FF2B5EF4-FFF2-40B4-BE49-F238E27FC236}">
                      <a16:creationId xmlns:a16="http://schemas.microsoft.com/office/drawing/2014/main" id="{2349A1E5-C69F-E926-74EA-2E9021C06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48763" y="1090079"/>
                  <a:ext cx="64402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71" h="4803">
                      <a:moveTo>
                        <a:pt x="5071" y="4233"/>
                      </a:moveTo>
                      <a:cubicBezTo>
                        <a:pt x="5071" y="4416"/>
                        <a:pt x="5059" y="4589"/>
                        <a:pt x="4998" y="4712"/>
                      </a:cubicBezTo>
                      <a:cubicBezTo>
                        <a:pt x="4622" y="4712"/>
                        <a:pt x="4265" y="4721"/>
                        <a:pt x="3787" y="4803"/>
                      </a:cubicBezTo>
                      <a:cubicBezTo>
                        <a:pt x="3003" y="4355"/>
                        <a:pt x="3022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1" y="4254"/>
                      </a:cubicBezTo>
                      <a:cubicBezTo>
                        <a:pt x="2341" y="4385"/>
                        <a:pt x="2353" y="4538"/>
                        <a:pt x="2353" y="4742"/>
                      </a:cubicBezTo>
                      <a:cubicBezTo>
                        <a:pt x="2056" y="4721"/>
                        <a:pt x="1620" y="4712"/>
                        <a:pt x="1181" y="4712"/>
                      </a:cubicBezTo>
                      <a:cubicBezTo>
                        <a:pt x="733" y="4712"/>
                        <a:pt x="304" y="4721"/>
                        <a:pt x="0" y="4742"/>
                      </a:cubicBezTo>
                      <a:cubicBezTo>
                        <a:pt x="0" y="4538"/>
                        <a:pt x="20" y="4385"/>
                        <a:pt x="61" y="4254"/>
                      </a:cubicBezTo>
                      <a:cubicBezTo>
                        <a:pt x="458" y="4254"/>
                        <a:pt x="643" y="4059"/>
                        <a:pt x="643" y="3368"/>
                      </a:cubicBezTo>
                      <a:lnTo>
                        <a:pt x="643" y="1393"/>
                      </a:lnTo>
                      <a:cubicBezTo>
                        <a:pt x="643" y="699"/>
                        <a:pt x="458" y="507"/>
                        <a:pt x="61" y="507"/>
                      </a:cubicBezTo>
                      <a:cubicBezTo>
                        <a:pt x="20" y="374"/>
                        <a:pt x="0" y="223"/>
                        <a:pt x="0" y="18"/>
                      </a:cubicBezTo>
                      <a:cubicBezTo>
                        <a:pt x="304" y="39"/>
                        <a:pt x="733" y="49"/>
                        <a:pt x="1181" y="49"/>
                      </a:cubicBezTo>
                      <a:cubicBezTo>
                        <a:pt x="1620" y="49"/>
                        <a:pt x="2056" y="39"/>
                        <a:pt x="2353" y="18"/>
                      </a:cubicBezTo>
                      <a:cubicBezTo>
                        <a:pt x="2353" y="223"/>
                        <a:pt x="2341" y="374"/>
                        <a:pt x="2291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3" y="2054"/>
                        <a:pt x="2587" y="1770"/>
                        <a:pt x="2902" y="1250"/>
                      </a:cubicBezTo>
                      <a:cubicBezTo>
                        <a:pt x="3359" y="487"/>
                        <a:pt x="3676" y="0"/>
                        <a:pt x="4357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4" y="385"/>
                        <a:pt x="4846" y="842"/>
                        <a:pt x="4906" y="1200"/>
                      </a:cubicBezTo>
                      <a:cubicBezTo>
                        <a:pt x="4742" y="1250"/>
                        <a:pt x="4468" y="1281"/>
                        <a:pt x="4295" y="1271"/>
                      </a:cubicBezTo>
                      <a:cubicBezTo>
                        <a:pt x="4215" y="823"/>
                        <a:pt x="4134" y="751"/>
                        <a:pt x="4001" y="751"/>
                      </a:cubicBezTo>
                      <a:cubicBezTo>
                        <a:pt x="3767" y="751"/>
                        <a:pt x="3603" y="996"/>
                        <a:pt x="3379" y="1383"/>
                      </a:cubicBezTo>
                      <a:cubicBezTo>
                        <a:pt x="3156" y="1739"/>
                        <a:pt x="3034" y="1953"/>
                        <a:pt x="2687" y="2136"/>
                      </a:cubicBezTo>
                      <a:cubicBezTo>
                        <a:pt x="3430" y="2228"/>
                        <a:pt x="3676" y="2563"/>
                        <a:pt x="4082" y="3306"/>
                      </a:cubicBezTo>
                      <a:cubicBezTo>
                        <a:pt x="4407" y="3896"/>
                        <a:pt x="4570" y="4182"/>
                        <a:pt x="507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5" name="Freeform 145">
                  <a:extLst>
                    <a:ext uri="{FF2B5EF4-FFF2-40B4-BE49-F238E27FC236}">
                      <a16:creationId xmlns:a16="http://schemas.microsoft.com/office/drawing/2014/main" id="{271CDB40-44FE-5CD0-C311-6C68EAF2D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740" y="1090460"/>
                  <a:ext cx="63475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8" h="4710">
                      <a:moveTo>
                        <a:pt x="4998" y="1321"/>
                      </a:moveTo>
                      <a:cubicBezTo>
                        <a:pt x="4836" y="1413"/>
                        <a:pt x="4631" y="1455"/>
                        <a:pt x="4416" y="1455"/>
                      </a:cubicBezTo>
                      <a:cubicBezTo>
                        <a:pt x="4347" y="772"/>
                        <a:pt x="4122" y="508"/>
                        <a:pt x="3521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6" y="4203"/>
                        <a:pt x="3736" y="4222"/>
                      </a:cubicBezTo>
                      <a:cubicBezTo>
                        <a:pt x="3777" y="4345"/>
                        <a:pt x="3786" y="4548"/>
                        <a:pt x="3786" y="4710"/>
                      </a:cubicBezTo>
                      <a:cubicBezTo>
                        <a:pt x="3462" y="4691"/>
                        <a:pt x="3004" y="4682"/>
                        <a:pt x="2545" y="4682"/>
                      </a:cubicBezTo>
                      <a:cubicBezTo>
                        <a:pt x="2067" y="4682"/>
                        <a:pt x="1499" y="4691"/>
                        <a:pt x="1181" y="4710"/>
                      </a:cubicBezTo>
                      <a:cubicBezTo>
                        <a:pt x="1181" y="4548"/>
                        <a:pt x="1202" y="4354"/>
                        <a:pt x="1244" y="4222"/>
                      </a:cubicBezTo>
                      <a:cubicBezTo>
                        <a:pt x="1823" y="4203"/>
                        <a:pt x="1966" y="4089"/>
                        <a:pt x="1966" y="3520"/>
                      </a:cubicBezTo>
                      <a:lnTo>
                        <a:pt x="1966" y="508"/>
                      </a:lnTo>
                      <a:lnTo>
                        <a:pt x="1577" y="508"/>
                      </a:lnTo>
                      <a:cubicBezTo>
                        <a:pt x="855" y="508"/>
                        <a:pt x="723" y="793"/>
                        <a:pt x="580" y="1455"/>
                      </a:cubicBezTo>
                      <a:cubicBezTo>
                        <a:pt x="347" y="1455"/>
                        <a:pt x="194" y="1424"/>
                        <a:pt x="0" y="1331"/>
                      </a:cubicBezTo>
                      <a:cubicBezTo>
                        <a:pt x="103" y="845"/>
                        <a:pt x="164" y="355"/>
                        <a:pt x="164" y="0"/>
                      </a:cubicBezTo>
                      <a:cubicBezTo>
                        <a:pt x="723" y="19"/>
                        <a:pt x="1487" y="19"/>
                        <a:pt x="2534" y="19"/>
                      </a:cubicBezTo>
                      <a:cubicBezTo>
                        <a:pt x="3533" y="19"/>
                        <a:pt x="4347" y="8"/>
                        <a:pt x="4906" y="0"/>
                      </a:cubicBezTo>
                      <a:cubicBezTo>
                        <a:pt x="4887" y="355"/>
                        <a:pt x="4927" y="793"/>
                        <a:pt x="4998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6" name="Freeform 146">
                  <a:extLst>
                    <a:ext uri="{FF2B5EF4-FFF2-40B4-BE49-F238E27FC236}">
                      <a16:creationId xmlns:a16="http://schemas.microsoft.com/office/drawing/2014/main" id="{738CF696-E9CB-7181-02EB-AFD44E219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90368" y="1111644"/>
                  <a:ext cx="38608" cy="969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041" h="763">
                      <a:moveTo>
                        <a:pt x="2908" y="713"/>
                      </a:moveTo>
                      <a:cubicBezTo>
                        <a:pt x="2146" y="713"/>
                        <a:pt x="771" y="734"/>
                        <a:pt x="0" y="763"/>
                      </a:cubicBezTo>
                      <a:cubicBezTo>
                        <a:pt x="0" y="520"/>
                        <a:pt x="70" y="204"/>
                        <a:pt x="162" y="0"/>
                      </a:cubicBezTo>
                      <a:lnTo>
                        <a:pt x="3041" y="0"/>
                      </a:lnTo>
                      <a:cubicBezTo>
                        <a:pt x="3041" y="223"/>
                        <a:pt x="3000" y="508"/>
                        <a:pt x="2908" y="7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7" name="Freeform 147">
                  <a:extLst>
                    <a:ext uri="{FF2B5EF4-FFF2-40B4-BE49-F238E27FC236}">
                      <a16:creationId xmlns:a16="http://schemas.microsoft.com/office/drawing/2014/main" id="{B2ABBF20-DE36-5AA2-F0F2-C212D8E8CE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37967" y="1062152"/>
                  <a:ext cx="83515" cy="881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576" h="6940">
                      <a:moveTo>
                        <a:pt x="62" y="6452"/>
                      </a:moveTo>
                      <a:cubicBezTo>
                        <a:pt x="600" y="6412"/>
                        <a:pt x="754" y="6249"/>
                        <a:pt x="754" y="5526"/>
                      </a:cubicBezTo>
                      <a:lnTo>
                        <a:pt x="754" y="1414"/>
                      </a:lnTo>
                      <a:cubicBezTo>
                        <a:pt x="754" y="671"/>
                        <a:pt x="600" y="509"/>
                        <a:pt x="62" y="487"/>
                      </a:cubicBezTo>
                      <a:cubicBezTo>
                        <a:pt x="12" y="367"/>
                        <a:pt x="0" y="192"/>
                        <a:pt x="0" y="0"/>
                      </a:cubicBezTo>
                      <a:cubicBezTo>
                        <a:pt x="367" y="19"/>
                        <a:pt x="877" y="29"/>
                        <a:pt x="2686" y="29"/>
                      </a:cubicBezTo>
                      <a:lnTo>
                        <a:pt x="3910" y="29"/>
                      </a:lnTo>
                      <a:cubicBezTo>
                        <a:pt x="5711" y="29"/>
                        <a:pt x="6169" y="19"/>
                        <a:pt x="6576" y="0"/>
                      </a:cubicBezTo>
                      <a:cubicBezTo>
                        <a:pt x="6576" y="192"/>
                        <a:pt x="6566" y="356"/>
                        <a:pt x="6524" y="487"/>
                      </a:cubicBezTo>
                      <a:cubicBezTo>
                        <a:pt x="5976" y="499"/>
                        <a:pt x="5822" y="671"/>
                        <a:pt x="5822" y="1414"/>
                      </a:cubicBezTo>
                      <a:lnTo>
                        <a:pt x="5822" y="5526"/>
                      </a:lnTo>
                      <a:cubicBezTo>
                        <a:pt x="5822" y="6249"/>
                        <a:pt x="5985" y="6412"/>
                        <a:pt x="6524" y="6452"/>
                      </a:cubicBezTo>
                      <a:cubicBezTo>
                        <a:pt x="6566" y="6575"/>
                        <a:pt x="6576" y="6749"/>
                        <a:pt x="6576" y="6940"/>
                      </a:cubicBezTo>
                      <a:cubicBezTo>
                        <a:pt x="6189" y="6921"/>
                        <a:pt x="5731" y="6912"/>
                        <a:pt x="5282" y="6912"/>
                      </a:cubicBezTo>
                      <a:cubicBezTo>
                        <a:pt x="4845" y="6912"/>
                        <a:pt x="4316" y="6921"/>
                        <a:pt x="3950" y="6940"/>
                      </a:cubicBezTo>
                      <a:cubicBezTo>
                        <a:pt x="3950" y="6749"/>
                        <a:pt x="3960" y="6575"/>
                        <a:pt x="4000" y="6452"/>
                      </a:cubicBezTo>
                      <a:cubicBezTo>
                        <a:pt x="4551" y="6412"/>
                        <a:pt x="4703" y="6249"/>
                        <a:pt x="4703" y="5526"/>
                      </a:cubicBezTo>
                      <a:lnTo>
                        <a:pt x="4703" y="1445"/>
                      </a:lnTo>
                      <a:cubicBezTo>
                        <a:pt x="4703" y="1026"/>
                        <a:pt x="4651" y="742"/>
                        <a:pt x="4437" y="620"/>
                      </a:cubicBezTo>
                      <a:cubicBezTo>
                        <a:pt x="4285" y="529"/>
                        <a:pt x="4000" y="509"/>
                        <a:pt x="3289" y="509"/>
                      </a:cubicBezTo>
                      <a:cubicBezTo>
                        <a:pt x="2575" y="509"/>
                        <a:pt x="2301" y="529"/>
                        <a:pt x="2137" y="620"/>
                      </a:cubicBezTo>
                      <a:cubicBezTo>
                        <a:pt x="1925" y="742"/>
                        <a:pt x="1875" y="1026"/>
                        <a:pt x="1875" y="1445"/>
                      </a:cubicBezTo>
                      <a:lnTo>
                        <a:pt x="1875" y="5526"/>
                      </a:lnTo>
                      <a:cubicBezTo>
                        <a:pt x="1875" y="6249"/>
                        <a:pt x="2037" y="6412"/>
                        <a:pt x="2575" y="6452"/>
                      </a:cubicBezTo>
                      <a:cubicBezTo>
                        <a:pt x="2616" y="6575"/>
                        <a:pt x="2627" y="6749"/>
                        <a:pt x="2627" y="6940"/>
                      </a:cubicBezTo>
                      <a:cubicBezTo>
                        <a:pt x="2238" y="6921"/>
                        <a:pt x="1782" y="6912"/>
                        <a:pt x="1344" y="6912"/>
                      </a:cubicBezTo>
                      <a:cubicBezTo>
                        <a:pt x="895" y="6912"/>
                        <a:pt x="367" y="6921"/>
                        <a:pt x="0" y="6940"/>
                      </a:cubicBezTo>
                      <a:cubicBezTo>
                        <a:pt x="0" y="6749"/>
                        <a:pt x="21" y="6575"/>
                        <a:pt x="62" y="645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8" name="Freeform 148">
                  <a:extLst>
                    <a:ext uri="{FF2B5EF4-FFF2-40B4-BE49-F238E27FC236}">
                      <a16:creationId xmlns:a16="http://schemas.microsoft.com/office/drawing/2014/main" id="{66E980B8-8336-6709-9DE6-85E913EE6E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28785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40" y="2014"/>
                      </a:moveTo>
                      <a:lnTo>
                        <a:pt x="3003" y="2014"/>
                      </a:lnTo>
                      <a:cubicBezTo>
                        <a:pt x="3003" y="1118"/>
                        <a:pt x="2678" y="528"/>
                        <a:pt x="2116" y="528"/>
                      </a:cubicBezTo>
                      <a:cubicBezTo>
                        <a:pt x="1639" y="528"/>
                        <a:pt x="1190" y="882"/>
                        <a:pt x="1140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4" y="4844"/>
                        <a:pt x="2249" y="4844"/>
                      </a:cubicBezTo>
                      <a:cubicBezTo>
                        <a:pt x="722" y="4844"/>
                        <a:pt x="0" y="3765"/>
                        <a:pt x="0" y="2430"/>
                      </a:cubicBezTo>
                      <a:cubicBezTo>
                        <a:pt x="0" y="1088"/>
                        <a:pt x="846" y="0"/>
                        <a:pt x="2188" y="0"/>
                      </a:cubicBezTo>
                      <a:cubicBezTo>
                        <a:pt x="3552" y="0"/>
                        <a:pt x="4082" y="935"/>
                        <a:pt x="4152" y="2125"/>
                      </a:cubicBezTo>
                      <a:cubicBezTo>
                        <a:pt x="4122" y="2278"/>
                        <a:pt x="4060" y="2412"/>
                        <a:pt x="3979" y="2512"/>
                      </a:cubicBezTo>
                      <a:cubicBezTo>
                        <a:pt x="3491" y="2512"/>
                        <a:pt x="2188" y="2512"/>
                        <a:pt x="1151" y="2562"/>
                      </a:cubicBezTo>
                      <a:cubicBezTo>
                        <a:pt x="1232" y="3438"/>
                        <a:pt x="1610" y="4212"/>
                        <a:pt x="2614" y="4212"/>
                      </a:cubicBezTo>
                      <a:cubicBezTo>
                        <a:pt x="3063" y="4212"/>
                        <a:pt x="3532" y="4020"/>
                        <a:pt x="3867" y="3663"/>
                      </a:cubicBezTo>
                      <a:cubicBezTo>
                        <a:pt x="3979" y="3724"/>
                        <a:pt x="4102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49" name="Freeform 149">
                  <a:extLst>
                    <a:ext uri="{FF2B5EF4-FFF2-40B4-BE49-F238E27FC236}">
                      <a16:creationId xmlns:a16="http://schemas.microsoft.com/office/drawing/2014/main" id="{3D1A3925-5B7F-77AA-013F-6F7310F5E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8869" y="1090460"/>
                  <a:ext cx="63462" cy="598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7" h="4710">
                      <a:moveTo>
                        <a:pt x="4997" y="1321"/>
                      </a:moveTo>
                      <a:cubicBezTo>
                        <a:pt x="4835" y="1413"/>
                        <a:pt x="4631" y="1455"/>
                        <a:pt x="4416" y="1455"/>
                      </a:cubicBezTo>
                      <a:cubicBezTo>
                        <a:pt x="4345" y="772"/>
                        <a:pt x="4123" y="508"/>
                        <a:pt x="3520" y="508"/>
                      </a:cubicBezTo>
                      <a:lnTo>
                        <a:pt x="3043" y="508"/>
                      </a:lnTo>
                      <a:lnTo>
                        <a:pt x="3043" y="3520"/>
                      </a:lnTo>
                      <a:cubicBezTo>
                        <a:pt x="3043" y="4089"/>
                        <a:pt x="3155" y="4203"/>
                        <a:pt x="3736" y="4222"/>
                      </a:cubicBezTo>
                      <a:cubicBezTo>
                        <a:pt x="3775" y="4345"/>
                        <a:pt x="3786" y="4548"/>
                        <a:pt x="3786" y="4710"/>
                      </a:cubicBezTo>
                      <a:cubicBezTo>
                        <a:pt x="3460" y="4691"/>
                        <a:pt x="3001" y="4682"/>
                        <a:pt x="2544" y="4682"/>
                      </a:cubicBezTo>
                      <a:cubicBezTo>
                        <a:pt x="2066" y="4682"/>
                        <a:pt x="1496" y="4691"/>
                        <a:pt x="1181" y="4710"/>
                      </a:cubicBezTo>
                      <a:cubicBezTo>
                        <a:pt x="1181" y="4548"/>
                        <a:pt x="1201" y="4354"/>
                        <a:pt x="1241" y="4222"/>
                      </a:cubicBezTo>
                      <a:cubicBezTo>
                        <a:pt x="1822" y="4203"/>
                        <a:pt x="1965" y="4089"/>
                        <a:pt x="1965" y="3520"/>
                      </a:cubicBezTo>
                      <a:lnTo>
                        <a:pt x="1965" y="508"/>
                      </a:lnTo>
                      <a:lnTo>
                        <a:pt x="1578" y="508"/>
                      </a:lnTo>
                      <a:cubicBezTo>
                        <a:pt x="855" y="508"/>
                        <a:pt x="721" y="793"/>
                        <a:pt x="580" y="1455"/>
                      </a:cubicBezTo>
                      <a:cubicBezTo>
                        <a:pt x="347" y="1455"/>
                        <a:pt x="193" y="1424"/>
                        <a:pt x="0" y="1331"/>
                      </a:cubicBezTo>
                      <a:cubicBezTo>
                        <a:pt x="102" y="845"/>
                        <a:pt x="163" y="355"/>
                        <a:pt x="163" y="0"/>
                      </a:cubicBezTo>
                      <a:cubicBezTo>
                        <a:pt x="721" y="19"/>
                        <a:pt x="1483" y="19"/>
                        <a:pt x="2534" y="19"/>
                      </a:cubicBezTo>
                      <a:cubicBezTo>
                        <a:pt x="3533" y="19"/>
                        <a:pt x="4345" y="8"/>
                        <a:pt x="4906" y="0"/>
                      </a:cubicBezTo>
                      <a:cubicBezTo>
                        <a:pt x="4884" y="355"/>
                        <a:pt x="4926" y="793"/>
                        <a:pt x="4997" y="132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0" name="Freeform 150">
                  <a:extLst>
                    <a:ext uri="{FF2B5EF4-FFF2-40B4-BE49-F238E27FC236}">
                      <a16:creationId xmlns:a16="http://schemas.microsoft.com/office/drawing/2014/main" id="{B4E33630-6BF6-0793-4EE0-A5D97B32D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9379" y="1089558"/>
                  <a:ext cx="52718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2" h="4844">
                      <a:moveTo>
                        <a:pt x="1139" y="2014"/>
                      </a:moveTo>
                      <a:lnTo>
                        <a:pt x="3002" y="2014"/>
                      </a:lnTo>
                      <a:cubicBezTo>
                        <a:pt x="3002" y="1118"/>
                        <a:pt x="2677" y="528"/>
                        <a:pt x="2116" y="528"/>
                      </a:cubicBezTo>
                      <a:cubicBezTo>
                        <a:pt x="1638" y="528"/>
                        <a:pt x="1188" y="882"/>
                        <a:pt x="1139" y="2014"/>
                      </a:cubicBezTo>
                      <a:close/>
                      <a:moveTo>
                        <a:pt x="4111" y="4030"/>
                      </a:moveTo>
                      <a:cubicBezTo>
                        <a:pt x="3632" y="4609"/>
                        <a:pt x="3022" y="4844"/>
                        <a:pt x="2249" y="4844"/>
                      </a:cubicBezTo>
                      <a:cubicBezTo>
                        <a:pt x="721" y="4844"/>
                        <a:pt x="0" y="3765"/>
                        <a:pt x="0" y="2430"/>
                      </a:cubicBezTo>
                      <a:cubicBezTo>
                        <a:pt x="0" y="1088"/>
                        <a:pt x="844" y="0"/>
                        <a:pt x="2186" y="0"/>
                      </a:cubicBezTo>
                      <a:cubicBezTo>
                        <a:pt x="3551" y="0"/>
                        <a:pt x="4080" y="935"/>
                        <a:pt x="4152" y="2125"/>
                      </a:cubicBezTo>
                      <a:cubicBezTo>
                        <a:pt x="4122" y="2278"/>
                        <a:pt x="4061" y="2412"/>
                        <a:pt x="3979" y="2512"/>
                      </a:cubicBezTo>
                      <a:cubicBezTo>
                        <a:pt x="3490" y="2512"/>
                        <a:pt x="2186" y="2512"/>
                        <a:pt x="1147" y="2562"/>
                      </a:cubicBezTo>
                      <a:cubicBezTo>
                        <a:pt x="1230" y="3438"/>
                        <a:pt x="1608" y="4212"/>
                        <a:pt x="2615" y="4212"/>
                      </a:cubicBezTo>
                      <a:cubicBezTo>
                        <a:pt x="3063" y="4212"/>
                        <a:pt x="3532" y="4020"/>
                        <a:pt x="3866" y="3663"/>
                      </a:cubicBezTo>
                      <a:cubicBezTo>
                        <a:pt x="3979" y="3724"/>
                        <a:pt x="4100" y="3897"/>
                        <a:pt x="4111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1" name="Freeform 151">
                  <a:extLst>
                    <a:ext uri="{FF2B5EF4-FFF2-40B4-BE49-F238E27FC236}">
                      <a16:creationId xmlns:a16="http://schemas.microsoft.com/office/drawing/2014/main" id="{DC0C8D77-CDA4-2011-4779-A81FD7301A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19514" y="1089558"/>
                  <a:ext cx="66675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1" h="7245">
                      <a:moveTo>
                        <a:pt x="1832" y="2574"/>
                      </a:moveTo>
                      <a:lnTo>
                        <a:pt x="1832" y="3979"/>
                      </a:lnTo>
                      <a:cubicBezTo>
                        <a:pt x="2056" y="4192"/>
                        <a:pt x="2301" y="4336"/>
                        <a:pt x="2686" y="4336"/>
                      </a:cubicBezTo>
                      <a:cubicBezTo>
                        <a:pt x="3226" y="4336"/>
                        <a:pt x="4100" y="3989"/>
                        <a:pt x="4100" y="2378"/>
                      </a:cubicBezTo>
                      <a:cubicBezTo>
                        <a:pt x="4100" y="1384"/>
                        <a:pt x="3665" y="691"/>
                        <a:pt x="3013" y="691"/>
                      </a:cubicBezTo>
                      <a:cubicBezTo>
                        <a:pt x="2434" y="691"/>
                        <a:pt x="1832" y="1199"/>
                        <a:pt x="1832" y="2574"/>
                      </a:cubicBezTo>
                      <a:close/>
                      <a:moveTo>
                        <a:pt x="1832" y="4712"/>
                      </a:moveTo>
                      <a:lnTo>
                        <a:pt x="1832" y="5638"/>
                      </a:lnTo>
                      <a:cubicBezTo>
                        <a:pt x="1832" y="6522"/>
                        <a:pt x="2097" y="6716"/>
                        <a:pt x="2769" y="6756"/>
                      </a:cubicBezTo>
                      <a:cubicBezTo>
                        <a:pt x="2818" y="6879"/>
                        <a:pt x="2828" y="7052"/>
                        <a:pt x="2828" y="7245"/>
                      </a:cubicBezTo>
                      <a:cubicBezTo>
                        <a:pt x="2494" y="7226"/>
                        <a:pt x="1965" y="7216"/>
                        <a:pt x="1455" y="7216"/>
                      </a:cubicBezTo>
                      <a:cubicBezTo>
                        <a:pt x="935" y="7216"/>
                        <a:pt x="295" y="7226"/>
                        <a:pt x="0" y="7245"/>
                      </a:cubicBezTo>
                      <a:cubicBezTo>
                        <a:pt x="0" y="7033"/>
                        <a:pt x="9" y="6879"/>
                        <a:pt x="61" y="6756"/>
                      </a:cubicBezTo>
                      <a:cubicBezTo>
                        <a:pt x="600" y="6716"/>
                        <a:pt x="753" y="6554"/>
                        <a:pt x="753" y="5830"/>
                      </a:cubicBezTo>
                      <a:lnTo>
                        <a:pt x="753" y="1536"/>
                      </a:lnTo>
                      <a:cubicBezTo>
                        <a:pt x="753" y="1028"/>
                        <a:pt x="671" y="804"/>
                        <a:pt x="0" y="782"/>
                      </a:cubicBezTo>
                      <a:cubicBezTo>
                        <a:pt x="0" y="609"/>
                        <a:pt x="20" y="466"/>
                        <a:pt x="91" y="345"/>
                      </a:cubicBezTo>
                      <a:cubicBezTo>
                        <a:pt x="600" y="314"/>
                        <a:pt x="1272" y="161"/>
                        <a:pt x="1588" y="0"/>
                      </a:cubicBezTo>
                      <a:cubicBezTo>
                        <a:pt x="1720" y="49"/>
                        <a:pt x="1832" y="171"/>
                        <a:pt x="1832" y="477"/>
                      </a:cubicBezTo>
                      <a:cubicBezTo>
                        <a:pt x="1832" y="660"/>
                        <a:pt x="1792" y="824"/>
                        <a:pt x="1720" y="1037"/>
                      </a:cubicBezTo>
                      <a:cubicBezTo>
                        <a:pt x="1812" y="874"/>
                        <a:pt x="1882" y="772"/>
                        <a:pt x="1944" y="700"/>
                      </a:cubicBezTo>
                      <a:cubicBezTo>
                        <a:pt x="2137" y="406"/>
                        <a:pt x="2656" y="0"/>
                        <a:pt x="3318" y="0"/>
                      </a:cubicBezTo>
                      <a:cubicBezTo>
                        <a:pt x="4509" y="0"/>
                        <a:pt x="5251" y="680"/>
                        <a:pt x="5251" y="2146"/>
                      </a:cubicBezTo>
                      <a:cubicBezTo>
                        <a:pt x="5251" y="3693"/>
                        <a:pt x="4212" y="4844"/>
                        <a:pt x="2645" y="4844"/>
                      </a:cubicBezTo>
                      <a:cubicBezTo>
                        <a:pt x="2330" y="4844"/>
                        <a:pt x="2097" y="4802"/>
                        <a:pt x="1832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2" name="Freeform 152">
                  <a:extLst>
                    <a:ext uri="{FF2B5EF4-FFF2-40B4-BE49-F238E27FC236}">
                      <a16:creationId xmlns:a16="http://schemas.microsoft.com/office/drawing/2014/main" id="{263B85ED-929B-E456-B1F2-A7FEB0439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6171" y="1057669"/>
                  <a:ext cx="59982" cy="9340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23" h="7355">
                      <a:moveTo>
                        <a:pt x="3584" y="5136"/>
                      </a:moveTo>
                      <a:cubicBezTo>
                        <a:pt x="3584" y="3801"/>
                        <a:pt x="3085" y="3334"/>
                        <a:pt x="2403" y="3334"/>
                      </a:cubicBezTo>
                      <a:cubicBezTo>
                        <a:pt x="1709" y="3334"/>
                        <a:pt x="1170" y="3883"/>
                        <a:pt x="1170" y="5032"/>
                      </a:cubicBezTo>
                      <a:cubicBezTo>
                        <a:pt x="1170" y="6254"/>
                        <a:pt x="1709" y="6825"/>
                        <a:pt x="2474" y="6825"/>
                      </a:cubicBezTo>
                      <a:cubicBezTo>
                        <a:pt x="3298" y="6825"/>
                        <a:pt x="3584" y="6143"/>
                        <a:pt x="3584" y="5136"/>
                      </a:cubicBezTo>
                      <a:close/>
                      <a:moveTo>
                        <a:pt x="0" y="4169"/>
                      </a:moveTo>
                      <a:cubicBezTo>
                        <a:pt x="0" y="1268"/>
                        <a:pt x="1312" y="625"/>
                        <a:pt x="2534" y="504"/>
                      </a:cubicBezTo>
                      <a:cubicBezTo>
                        <a:pt x="3451" y="412"/>
                        <a:pt x="3715" y="371"/>
                        <a:pt x="3878" y="6"/>
                      </a:cubicBezTo>
                      <a:cubicBezTo>
                        <a:pt x="4060" y="-14"/>
                        <a:pt x="4244" y="15"/>
                        <a:pt x="4378" y="109"/>
                      </a:cubicBezTo>
                      <a:cubicBezTo>
                        <a:pt x="4071" y="1319"/>
                        <a:pt x="3562" y="1370"/>
                        <a:pt x="2738" y="1452"/>
                      </a:cubicBezTo>
                      <a:cubicBezTo>
                        <a:pt x="1497" y="1573"/>
                        <a:pt x="704" y="1900"/>
                        <a:pt x="704" y="4098"/>
                      </a:cubicBezTo>
                      <a:cubicBezTo>
                        <a:pt x="1040" y="3160"/>
                        <a:pt x="1700" y="2794"/>
                        <a:pt x="2656" y="2794"/>
                      </a:cubicBezTo>
                      <a:cubicBezTo>
                        <a:pt x="3910" y="2794"/>
                        <a:pt x="4723" y="3558"/>
                        <a:pt x="4723" y="4984"/>
                      </a:cubicBezTo>
                      <a:cubicBezTo>
                        <a:pt x="4723" y="6488"/>
                        <a:pt x="3777" y="7355"/>
                        <a:pt x="2309" y="7355"/>
                      </a:cubicBezTo>
                      <a:cubicBezTo>
                        <a:pt x="815" y="7355"/>
                        <a:pt x="0" y="6438"/>
                        <a:pt x="0" y="416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3" name="Freeform 153">
                  <a:extLst>
                    <a:ext uri="{FF2B5EF4-FFF2-40B4-BE49-F238E27FC236}">
                      <a16:creationId xmlns:a16="http://schemas.microsoft.com/office/drawing/2014/main" id="{4E7B1E79-4372-9DBD-BCF9-94FE82D23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59277" y="1090460"/>
                  <a:ext cx="67107" cy="9163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85" h="7215">
                      <a:moveTo>
                        <a:pt x="5285" y="0"/>
                      </a:moveTo>
                      <a:cubicBezTo>
                        <a:pt x="5285" y="143"/>
                        <a:pt x="5274" y="335"/>
                        <a:pt x="5212" y="487"/>
                      </a:cubicBezTo>
                      <a:cubicBezTo>
                        <a:pt x="4848" y="579"/>
                        <a:pt x="4713" y="761"/>
                        <a:pt x="4408" y="1494"/>
                      </a:cubicBezTo>
                      <a:lnTo>
                        <a:pt x="2912" y="5058"/>
                      </a:lnTo>
                      <a:cubicBezTo>
                        <a:pt x="2138" y="6910"/>
                        <a:pt x="1742" y="7215"/>
                        <a:pt x="1111" y="7215"/>
                      </a:cubicBezTo>
                      <a:cubicBezTo>
                        <a:pt x="694" y="7215"/>
                        <a:pt x="430" y="7063"/>
                        <a:pt x="287" y="6928"/>
                      </a:cubicBezTo>
                      <a:cubicBezTo>
                        <a:pt x="235" y="6716"/>
                        <a:pt x="256" y="6329"/>
                        <a:pt x="307" y="6137"/>
                      </a:cubicBezTo>
                      <a:cubicBezTo>
                        <a:pt x="541" y="6188"/>
                        <a:pt x="797" y="6217"/>
                        <a:pt x="1050" y="6217"/>
                      </a:cubicBezTo>
                      <a:cubicBezTo>
                        <a:pt x="1457" y="6217"/>
                        <a:pt x="1794" y="6055"/>
                        <a:pt x="2058" y="5638"/>
                      </a:cubicBezTo>
                      <a:cubicBezTo>
                        <a:pt x="2138" y="5506"/>
                        <a:pt x="2281" y="5219"/>
                        <a:pt x="2466" y="4823"/>
                      </a:cubicBezTo>
                      <a:cubicBezTo>
                        <a:pt x="1976" y="3735"/>
                        <a:pt x="1386" y="2431"/>
                        <a:pt x="1020" y="1648"/>
                      </a:cubicBezTo>
                      <a:cubicBezTo>
                        <a:pt x="572" y="711"/>
                        <a:pt x="399" y="558"/>
                        <a:pt x="73" y="487"/>
                      </a:cubicBezTo>
                      <a:cubicBezTo>
                        <a:pt x="23" y="355"/>
                        <a:pt x="0" y="172"/>
                        <a:pt x="0" y="0"/>
                      </a:cubicBezTo>
                      <a:cubicBezTo>
                        <a:pt x="388" y="8"/>
                        <a:pt x="825" y="19"/>
                        <a:pt x="1213" y="19"/>
                      </a:cubicBezTo>
                      <a:cubicBezTo>
                        <a:pt x="1611" y="19"/>
                        <a:pt x="2211" y="8"/>
                        <a:pt x="2628" y="0"/>
                      </a:cubicBezTo>
                      <a:cubicBezTo>
                        <a:pt x="2628" y="182"/>
                        <a:pt x="2608" y="365"/>
                        <a:pt x="2558" y="487"/>
                      </a:cubicBezTo>
                      <a:cubicBezTo>
                        <a:pt x="1854" y="609"/>
                        <a:pt x="1794" y="823"/>
                        <a:pt x="2150" y="1556"/>
                      </a:cubicBezTo>
                      <a:cubicBezTo>
                        <a:pt x="2404" y="2075"/>
                        <a:pt x="2760" y="2910"/>
                        <a:pt x="3006" y="3539"/>
                      </a:cubicBezTo>
                      <a:cubicBezTo>
                        <a:pt x="3025" y="3501"/>
                        <a:pt x="3035" y="3459"/>
                        <a:pt x="3056" y="3419"/>
                      </a:cubicBezTo>
                      <a:lnTo>
                        <a:pt x="3757" y="1648"/>
                      </a:lnTo>
                      <a:cubicBezTo>
                        <a:pt x="4093" y="811"/>
                        <a:pt x="3901" y="599"/>
                        <a:pt x="3341" y="487"/>
                      </a:cubicBezTo>
                      <a:cubicBezTo>
                        <a:pt x="3278" y="344"/>
                        <a:pt x="3259" y="172"/>
                        <a:pt x="3259" y="0"/>
                      </a:cubicBezTo>
                      <a:cubicBezTo>
                        <a:pt x="3574" y="19"/>
                        <a:pt x="3901" y="19"/>
                        <a:pt x="4267" y="19"/>
                      </a:cubicBezTo>
                      <a:cubicBezTo>
                        <a:pt x="4641" y="19"/>
                        <a:pt x="4980" y="19"/>
                        <a:pt x="5285" y="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4" name="Freeform 154">
                  <a:extLst>
                    <a:ext uri="{FF2B5EF4-FFF2-40B4-BE49-F238E27FC236}">
                      <a16:creationId xmlns:a16="http://schemas.microsoft.com/office/drawing/2014/main" id="{79744679-56E3-BC21-F477-E831F6582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3940" y="1089558"/>
                  <a:ext cx="66700" cy="91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53" h="7245">
                      <a:moveTo>
                        <a:pt x="1831" y="2574"/>
                      </a:moveTo>
                      <a:lnTo>
                        <a:pt x="1831" y="3979"/>
                      </a:lnTo>
                      <a:cubicBezTo>
                        <a:pt x="2057" y="4192"/>
                        <a:pt x="2301" y="4336"/>
                        <a:pt x="2688" y="4336"/>
                      </a:cubicBezTo>
                      <a:cubicBezTo>
                        <a:pt x="3228" y="4336"/>
                        <a:pt x="4102" y="3989"/>
                        <a:pt x="4102" y="2378"/>
                      </a:cubicBezTo>
                      <a:cubicBezTo>
                        <a:pt x="4102" y="1384"/>
                        <a:pt x="3665" y="691"/>
                        <a:pt x="3014" y="691"/>
                      </a:cubicBezTo>
                      <a:cubicBezTo>
                        <a:pt x="2434" y="691"/>
                        <a:pt x="1831" y="1199"/>
                        <a:pt x="1831" y="2574"/>
                      </a:cubicBezTo>
                      <a:close/>
                      <a:moveTo>
                        <a:pt x="1831" y="4712"/>
                      </a:moveTo>
                      <a:lnTo>
                        <a:pt x="1831" y="5638"/>
                      </a:lnTo>
                      <a:cubicBezTo>
                        <a:pt x="1831" y="6522"/>
                        <a:pt x="2097" y="6716"/>
                        <a:pt x="2769" y="6756"/>
                      </a:cubicBezTo>
                      <a:cubicBezTo>
                        <a:pt x="2820" y="6879"/>
                        <a:pt x="2831" y="7052"/>
                        <a:pt x="2831" y="7245"/>
                      </a:cubicBezTo>
                      <a:cubicBezTo>
                        <a:pt x="2496" y="7226"/>
                        <a:pt x="1965" y="7216"/>
                        <a:pt x="1455" y="7216"/>
                      </a:cubicBezTo>
                      <a:cubicBezTo>
                        <a:pt x="937" y="7216"/>
                        <a:pt x="297" y="7226"/>
                        <a:pt x="0" y="7245"/>
                      </a:cubicBezTo>
                      <a:cubicBezTo>
                        <a:pt x="0" y="7033"/>
                        <a:pt x="11" y="6879"/>
                        <a:pt x="61" y="6756"/>
                      </a:cubicBezTo>
                      <a:cubicBezTo>
                        <a:pt x="602" y="6716"/>
                        <a:pt x="754" y="6554"/>
                        <a:pt x="754" y="5830"/>
                      </a:cubicBezTo>
                      <a:lnTo>
                        <a:pt x="754" y="1536"/>
                      </a:lnTo>
                      <a:cubicBezTo>
                        <a:pt x="754" y="1028"/>
                        <a:pt x="673" y="804"/>
                        <a:pt x="0" y="782"/>
                      </a:cubicBezTo>
                      <a:cubicBezTo>
                        <a:pt x="0" y="609"/>
                        <a:pt x="20" y="466"/>
                        <a:pt x="92" y="345"/>
                      </a:cubicBezTo>
                      <a:cubicBezTo>
                        <a:pt x="602" y="314"/>
                        <a:pt x="1274" y="161"/>
                        <a:pt x="1588" y="0"/>
                      </a:cubicBezTo>
                      <a:cubicBezTo>
                        <a:pt x="1722" y="49"/>
                        <a:pt x="1831" y="171"/>
                        <a:pt x="1831" y="477"/>
                      </a:cubicBezTo>
                      <a:cubicBezTo>
                        <a:pt x="1831" y="660"/>
                        <a:pt x="1791" y="824"/>
                        <a:pt x="1722" y="1037"/>
                      </a:cubicBezTo>
                      <a:cubicBezTo>
                        <a:pt x="1812" y="874"/>
                        <a:pt x="1883" y="772"/>
                        <a:pt x="1944" y="700"/>
                      </a:cubicBezTo>
                      <a:cubicBezTo>
                        <a:pt x="2138" y="406"/>
                        <a:pt x="2657" y="0"/>
                        <a:pt x="3318" y="0"/>
                      </a:cubicBezTo>
                      <a:cubicBezTo>
                        <a:pt x="4510" y="0"/>
                        <a:pt x="5253" y="680"/>
                        <a:pt x="5253" y="2146"/>
                      </a:cubicBezTo>
                      <a:cubicBezTo>
                        <a:pt x="5253" y="3693"/>
                        <a:pt x="4215" y="4844"/>
                        <a:pt x="2647" y="4844"/>
                      </a:cubicBezTo>
                      <a:cubicBezTo>
                        <a:pt x="2331" y="4844"/>
                        <a:pt x="2097" y="4802"/>
                        <a:pt x="1831" y="471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5" name="Freeform 155">
                  <a:extLst>
                    <a:ext uri="{FF2B5EF4-FFF2-40B4-BE49-F238E27FC236}">
                      <a16:creationId xmlns:a16="http://schemas.microsoft.com/office/drawing/2014/main" id="{CB0794D1-3C86-883C-9E6F-64E6C51B0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7931" y="1090308"/>
                  <a:ext cx="51803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0" h="4722">
                      <a:moveTo>
                        <a:pt x="4080" y="1446"/>
                      </a:moveTo>
                      <a:cubicBezTo>
                        <a:pt x="3948" y="1538"/>
                        <a:pt x="3735" y="1586"/>
                        <a:pt x="3501" y="1586"/>
                      </a:cubicBezTo>
                      <a:cubicBezTo>
                        <a:pt x="3429" y="936"/>
                        <a:pt x="3255" y="518"/>
                        <a:pt x="2279" y="518"/>
                      </a:cubicBezTo>
                      <a:lnTo>
                        <a:pt x="1709" y="518"/>
                      </a:lnTo>
                      <a:lnTo>
                        <a:pt x="1709" y="3430"/>
                      </a:lnTo>
                      <a:cubicBezTo>
                        <a:pt x="1709" y="4031"/>
                        <a:pt x="1924" y="4194"/>
                        <a:pt x="2493" y="4234"/>
                      </a:cubicBezTo>
                      <a:cubicBezTo>
                        <a:pt x="2543" y="4357"/>
                        <a:pt x="2554" y="4539"/>
                        <a:pt x="2554" y="4722"/>
                      </a:cubicBezTo>
                      <a:cubicBezTo>
                        <a:pt x="2135" y="4703"/>
                        <a:pt x="1617" y="4694"/>
                        <a:pt x="1182" y="4694"/>
                      </a:cubicBezTo>
                      <a:cubicBezTo>
                        <a:pt x="733" y="4694"/>
                        <a:pt x="304" y="4703"/>
                        <a:pt x="0" y="4722"/>
                      </a:cubicBezTo>
                      <a:cubicBezTo>
                        <a:pt x="0" y="4520"/>
                        <a:pt x="21" y="4366"/>
                        <a:pt x="61" y="4234"/>
                      </a:cubicBezTo>
                      <a:cubicBezTo>
                        <a:pt x="455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5" y="489"/>
                        <a:pt x="61" y="489"/>
                      </a:cubicBezTo>
                      <a:cubicBezTo>
                        <a:pt x="21" y="354"/>
                        <a:pt x="0" y="205"/>
                        <a:pt x="0" y="0"/>
                      </a:cubicBezTo>
                      <a:cubicBezTo>
                        <a:pt x="436" y="20"/>
                        <a:pt x="1128" y="31"/>
                        <a:pt x="1699" y="31"/>
                      </a:cubicBezTo>
                      <a:cubicBezTo>
                        <a:pt x="2909" y="31"/>
                        <a:pt x="3571" y="20"/>
                        <a:pt x="3907" y="12"/>
                      </a:cubicBezTo>
                      <a:cubicBezTo>
                        <a:pt x="3938" y="347"/>
                        <a:pt x="3988" y="927"/>
                        <a:pt x="4080" y="1446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6" name="Freeform 156">
                  <a:extLst>
                    <a:ext uri="{FF2B5EF4-FFF2-40B4-BE49-F238E27FC236}">
                      <a16:creationId xmlns:a16="http://schemas.microsoft.com/office/drawing/2014/main" id="{2D60DFF9-5038-A70D-1A69-B6411E4EC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6960" y="1089558"/>
                  <a:ext cx="495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4">
                      <a:moveTo>
                        <a:pt x="0" y="2442"/>
                      </a:moveTo>
                      <a:cubicBezTo>
                        <a:pt x="0" y="1220"/>
                        <a:pt x="765" y="0"/>
                        <a:pt x="2190" y="0"/>
                      </a:cubicBezTo>
                      <a:cubicBezTo>
                        <a:pt x="2851" y="0"/>
                        <a:pt x="3380" y="151"/>
                        <a:pt x="3778" y="446"/>
                      </a:cubicBezTo>
                      <a:cubicBezTo>
                        <a:pt x="3717" y="843"/>
                        <a:pt x="3696" y="1220"/>
                        <a:pt x="3696" y="1638"/>
                      </a:cubicBezTo>
                      <a:cubicBezTo>
                        <a:pt x="3555" y="1706"/>
                        <a:pt x="3309" y="1728"/>
                        <a:pt x="3137" y="1728"/>
                      </a:cubicBezTo>
                      <a:cubicBezTo>
                        <a:pt x="3063" y="945"/>
                        <a:pt x="2688" y="516"/>
                        <a:pt x="2128" y="516"/>
                      </a:cubicBezTo>
                      <a:cubicBezTo>
                        <a:pt x="1488" y="516"/>
                        <a:pt x="1100" y="1178"/>
                        <a:pt x="1100" y="2288"/>
                      </a:cubicBezTo>
                      <a:cubicBezTo>
                        <a:pt x="1100" y="3266"/>
                        <a:pt x="1589" y="4212"/>
                        <a:pt x="2535" y="4212"/>
                      </a:cubicBezTo>
                      <a:cubicBezTo>
                        <a:pt x="2973" y="4212"/>
                        <a:pt x="3360" y="4020"/>
                        <a:pt x="3646" y="3672"/>
                      </a:cubicBezTo>
                      <a:cubicBezTo>
                        <a:pt x="3756" y="3743"/>
                        <a:pt x="3859" y="3865"/>
                        <a:pt x="3900" y="4020"/>
                      </a:cubicBezTo>
                      <a:cubicBezTo>
                        <a:pt x="3533" y="4557"/>
                        <a:pt x="2983" y="4844"/>
                        <a:pt x="2210" y="4844"/>
                      </a:cubicBezTo>
                      <a:cubicBezTo>
                        <a:pt x="1080" y="4844"/>
                        <a:pt x="0" y="4050"/>
                        <a:pt x="0" y="244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7" name="Freeform 157">
                  <a:extLst>
                    <a:ext uri="{FF2B5EF4-FFF2-40B4-BE49-F238E27FC236}">
                      <a16:creationId xmlns:a16="http://schemas.microsoft.com/office/drawing/2014/main" id="{C313C82D-0894-61A5-AA6D-5C63E6DB9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4440" y="1090079"/>
                  <a:ext cx="64351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3">
                      <a:moveTo>
                        <a:pt x="5068" y="4233"/>
                      </a:moveTo>
                      <a:cubicBezTo>
                        <a:pt x="5068" y="4416"/>
                        <a:pt x="5057" y="4589"/>
                        <a:pt x="4997" y="4712"/>
                      </a:cubicBezTo>
                      <a:cubicBezTo>
                        <a:pt x="4620" y="4712"/>
                        <a:pt x="4262" y="4721"/>
                        <a:pt x="3785" y="4803"/>
                      </a:cubicBezTo>
                      <a:cubicBezTo>
                        <a:pt x="3001" y="4355"/>
                        <a:pt x="3022" y="2483"/>
                        <a:pt x="1708" y="2492"/>
                      </a:cubicBezTo>
                      <a:lnTo>
                        <a:pt x="1708" y="3368"/>
                      </a:lnTo>
                      <a:cubicBezTo>
                        <a:pt x="1708" y="4059"/>
                        <a:pt x="1891" y="4254"/>
                        <a:pt x="2289" y="4254"/>
                      </a:cubicBezTo>
                      <a:cubicBezTo>
                        <a:pt x="2339" y="4385"/>
                        <a:pt x="2350" y="4538"/>
                        <a:pt x="2350" y="4742"/>
                      </a:cubicBezTo>
                      <a:cubicBezTo>
                        <a:pt x="2055" y="4721"/>
                        <a:pt x="1617" y="4712"/>
                        <a:pt x="1178" y="4712"/>
                      </a:cubicBezTo>
                      <a:cubicBezTo>
                        <a:pt x="732" y="4712"/>
                        <a:pt x="303" y="4721"/>
                        <a:pt x="0" y="4742"/>
                      </a:cubicBezTo>
                      <a:cubicBezTo>
                        <a:pt x="0" y="4538"/>
                        <a:pt x="19" y="4385"/>
                        <a:pt x="60" y="4254"/>
                      </a:cubicBezTo>
                      <a:cubicBezTo>
                        <a:pt x="456" y="4254"/>
                        <a:pt x="639" y="4059"/>
                        <a:pt x="639" y="3368"/>
                      </a:cubicBezTo>
                      <a:lnTo>
                        <a:pt x="639" y="1393"/>
                      </a:lnTo>
                      <a:cubicBezTo>
                        <a:pt x="639" y="699"/>
                        <a:pt x="456" y="507"/>
                        <a:pt x="60" y="507"/>
                      </a:cubicBezTo>
                      <a:cubicBezTo>
                        <a:pt x="19" y="374"/>
                        <a:pt x="0" y="223"/>
                        <a:pt x="0" y="18"/>
                      </a:cubicBezTo>
                      <a:cubicBezTo>
                        <a:pt x="303" y="39"/>
                        <a:pt x="732" y="49"/>
                        <a:pt x="1178" y="49"/>
                      </a:cubicBezTo>
                      <a:cubicBezTo>
                        <a:pt x="1617" y="49"/>
                        <a:pt x="2055" y="39"/>
                        <a:pt x="2350" y="18"/>
                      </a:cubicBezTo>
                      <a:cubicBezTo>
                        <a:pt x="2350" y="223"/>
                        <a:pt x="2339" y="374"/>
                        <a:pt x="2289" y="507"/>
                      </a:cubicBezTo>
                      <a:cubicBezTo>
                        <a:pt x="1891" y="507"/>
                        <a:pt x="1708" y="699"/>
                        <a:pt x="1708" y="1393"/>
                      </a:cubicBezTo>
                      <a:lnTo>
                        <a:pt x="1708" y="2054"/>
                      </a:lnTo>
                      <a:cubicBezTo>
                        <a:pt x="2380" y="2054"/>
                        <a:pt x="2584" y="1770"/>
                        <a:pt x="2898" y="1250"/>
                      </a:cubicBezTo>
                      <a:cubicBezTo>
                        <a:pt x="3356" y="487"/>
                        <a:pt x="3673" y="0"/>
                        <a:pt x="4354" y="0"/>
                      </a:cubicBezTo>
                      <a:cubicBezTo>
                        <a:pt x="4518" y="0"/>
                        <a:pt x="4720" y="18"/>
                        <a:pt x="4853" y="49"/>
                      </a:cubicBezTo>
                      <a:cubicBezTo>
                        <a:pt x="4834" y="385"/>
                        <a:pt x="4843" y="842"/>
                        <a:pt x="4905" y="1200"/>
                      </a:cubicBezTo>
                      <a:cubicBezTo>
                        <a:pt x="4741" y="1250"/>
                        <a:pt x="4466" y="1281"/>
                        <a:pt x="4293" y="1271"/>
                      </a:cubicBezTo>
                      <a:cubicBezTo>
                        <a:pt x="4212" y="823"/>
                        <a:pt x="4130" y="751"/>
                        <a:pt x="3998" y="751"/>
                      </a:cubicBezTo>
                      <a:cubicBezTo>
                        <a:pt x="3765" y="751"/>
                        <a:pt x="3603" y="996"/>
                        <a:pt x="3379" y="1383"/>
                      </a:cubicBezTo>
                      <a:cubicBezTo>
                        <a:pt x="3155" y="1739"/>
                        <a:pt x="3032" y="1953"/>
                        <a:pt x="2684" y="2136"/>
                      </a:cubicBezTo>
                      <a:cubicBezTo>
                        <a:pt x="3429" y="2228"/>
                        <a:pt x="3673" y="2563"/>
                        <a:pt x="4079" y="3306"/>
                      </a:cubicBezTo>
                      <a:cubicBezTo>
                        <a:pt x="4405" y="3896"/>
                        <a:pt x="4569" y="4182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8" name="Freeform 158">
                  <a:extLst>
                    <a:ext uri="{FF2B5EF4-FFF2-40B4-BE49-F238E27FC236}">
                      <a16:creationId xmlns:a16="http://schemas.microsoft.com/office/drawing/2014/main" id="{0D64C5CF-0023-D9FF-E237-2D8D50EFD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97034" y="1089558"/>
                  <a:ext cx="55639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1" h="4844">
                      <a:moveTo>
                        <a:pt x="2677" y="2442"/>
                      </a:moveTo>
                      <a:cubicBezTo>
                        <a:pt x="1953" y="2554"/>
                        <a:pt x="1130" y="2695"/>
                        <a:pt x="1130" y="3501"/>
                      </a:cubicBezTo>
                      <a:cubicBezTo>
                        <a:pt x="1130" y="3967"/>
                        <a:pt x="1395" y="4182"/>
                        <a:pt x="1700" y="4182"/>
                      </a:cubicBezTo>
                      <a:cubicBezTo>
                        <a:pt x="2138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7" y="4528"/>
                      </a:moveTo>
                      <a:cubicBezTo>
                        <a:pt x="3928" y="4538"/>
                        <a:pt x="3440" y="4661"/>
                        <a:pt x="3085" y="4844"/>
                      </a:cubicBezTo>
                      <a:cubicBezTo>
                        <a:pt x="2911" y="4772"/>
                        <a:pt x="2820" y="4619"/>
                        <a:pt x="2820" y="4242"/>
                      </a:cubicBezTo>
                      <a:cubicBezTo>
                        <a:pt x="2820" y="4160"/>
                        <a:pt x="2829" y="4058"/>
                        <a:pt x="2839" y="3947"/>
                      </a:cubicBezTo>
                      <a:cubicBezTo>
                        <a:pt x="2758" y="4141"/>
                        <a:pt x="2625" y="4324"/>
                        <a:pt x="2463" y="4478"/>
                      </a:cubicBezTo>
                      <a:cubicBezTo>
                        <a:pt x="2218" y="4680"/>
                        <a:pt x="1853" y="4823"/>
                        <a:pt x="1353" y="4823"/>
                      </a:cubicBezTo>
                      <a:cubicBezTo>
                        <a:pt x="479" y="4823"/>
                        <a:pt x="0" y="4416"/>
                        <a:pt x="0" y="3724"/>
                      </a:cubicBezTo>
                      <a:cubicBezTo>
                        <a:pt x="0" y="2410"/>
                        <a:pt x="1741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1" y="589"/>
                        <a:pt x="2086" y="496"/>
                        <a:pt x="1853" y="496"/>
                      </a:cubicBezTo>
                      <a:cubicBezTo>
                        <a:pt x="1201" y="496"/>
                        <a:pt x="1008" y="1199"/>
                        <a:pt x="978" y="1667"/>
                      </a:cubicBezTo>
                      <a:cubicBezTo>
                        <a:pt x="774" y="1667"/>
                        <a:pt x="498" y="1645"/>
                        <a:pt x="356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6" y="161"/>
                        <a:pt x="1567" y="0"/>
                        <a:pt x="2128" y="0"/>
                      </a:cubicBezTo>
                      <a:cubicBezTo>
                        <a:pt x="2708" y="0"/>
                        <a:pt x="3095" y="171"/>
                        <a:pt x="3318" y="406"/>
                      </a:cubicBezTo>
                      <a:cubicBezTo>
                        <a:pt x="3653" y="731"/>
                        <a:pt x="3757" y="1230"/>
                        <a:pt x="3757" y="2145"/>
                      </a:cubicBezTo>
                      <a:lnTo>
                        <a:pt x="3757" y="3194"/>
                      </a:lnTo>
                      <a:cubicBezTo>
                        <a:pt x="3757" y="3806"/>
                        <a:pt x="3836" y="3977"/>
                        <a:pt x="4377" y="3998"/>
                      </a:cubicBezTo>
                      <a:cubicBezTo>
                        <a:pt x="4388" y="4171"/>
                        <a:pt x="4377" y="4365"/>
                        <a:pt x="4307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59" name="Freeform 159">
                  <a:extLst>
                    <a:ext uri="{FF2B5EF4-FFF2-40B4-BE49-F238E27FC236}">
                      <a16:creationId xmlns:a16="http://schemas.microsoft.com/office/drawing/2014/main" id="{E9032249-801C-0B2F-9D3E-2AD213999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0699" y="1090460"/>
                  <a:ext cx="62167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6" h="4742">
                      <a:moveTo>
                        <a:pt x="3237" y="2341"/>
                      </a:moveTo>
                      <a:lnTo>
                        <a:pt x="3237" y="549"/>
                      </a:lnTo>
                      <a:cubicBezTo>
                        <a:pt x="3033" y="508"/>
                        <a:pt x="2838" y="487"/>
                        <a:pt x="2678" y="487"/>
                      </a:cubicBezTo>
                      <a:cubicBezTo>
                        <a:pt x="1943" y="487"/>
                        <a:pt x="1669" y="812"/>
                        <a:pt x="1669" y="1352"/>
                      </a:cubicBezTo>
                      <a:cubicBezTo>
                        <a:pt x="1669" y="2015"/>
                        <a:pt x="2126" y="2371"/>
                        <a:pt x="2902" y="2371"/>
                      </a:cubicBezTo>
                      <a:cubicBezTo>
                        <a:pt x="3023" y="2371"/>
                        <a:pt x="3094" y="2359"/>
                        <a:pt x="3237" y="2341"/>
                      </a:cubicBezTo>
                      <a:close/>
                      <a:moveTo>
                        <a:pt x="4854" y="4224"/>
                      </a:moveTo>
                      <a:cubicBezTo>
                        <a:pt x="4885" y="4345"/>
                        <a:pt x="4896" y="4499"/>
                        <a:pt x="4896" y="4701"/>
                      </a:cubicBezTo>
                      <a:cubicBezTo>
                        <a:pt x="4600" y="4691"/>
                        <a:pt x="4142" y="4682"/>
                        <a:pt x="3877" y="4682"/>
                      </a:cubicBezTo>
                      <a:cubicBezTo>
                        <a:pt x="3584" y="4682"/>
                        <a:pt x="3033" y="4682"/>
                        <a:pt x="2697" y="4701"/>
                      </a:cubicBezTo>
                      <a:cubicBezTo>
                        <a:pt x="2697" y="4528"/>
                        <a:pt x="2707" y="4325"/>
                        <a:pt x="2749" y="4224"/>
                      </a:cubicBezTo>
                      <a:cubicBezTo>
                        <a:pt x="3115" y="4215"/>
                        <a:pt x="3237" y="4121"/>
                        <a:pt x="3237" y="3511"/>
                      </a:cubicBezTo>
                      <a:lnTo>
                        <a:pt x="3237" y="2858"/>
                      </a:lnTo>
                      <a:cubicBezTo>
                        <a:pt x="2105" y="2858"/>
                        <a:pt x="1955" y="3306"/>
                        <a:pt x="1822" y="3866"/>
                      </a:cubicBezTo>
                      <a:cubicBezTo>
                        <a:pt x="1710" y="4345"/>
                        <a:pt x="1650" y="4528"/>
                        <a:pt x="1405" y="4742"/>
                      </a:cubicBezTo>
                      <a:cubicBezTo>
                        <a:pt x="945" y="4691"/>
                        <a:pt x="520" y="4682"/>
                        <a:pt x="71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2" y="4172"/>
                        <a:pt x="744" y="3786"/>
                        <a:pt x="875" y="3501"/>
                      </a:cubicBezTo>
                      <a:cubicBezTo>
                        <a:pt x="1017" y="3164"/>
                        <a:pt x="1334" y="2757"/>
                        <a:pt x="2006" y="2675"/>
                      </a:cubicBezTo>
                      <a:cubicBezTo>
                        <a:pt x="1129" y="2542"/>
                        <a:pt x="509" y="2086"/>
                        <a:pt x="509" y="1373"/>
                      </a:cubicBezTo>
                      <a:cubicBezTo>
                        <a:pt x="509" y="679"/>
                        <a:pt x="1057" y="0"/>
                        <a:pt x="2687" y="0"/>
                      </a:cubicBezTo>
                      <a:cubicBezTo>
                        <a:pt x="3013" y="0"/>
                        <a:pt x="3390" y="19"/>
                        <a:pt x="3846" y="19"/>
                      </a:cubicBezTo>
                      <a:cubicBezTo>
                        <a:pt x="4162" y="19"/>
                        <a:pt x="4652" y="8"/>
                        <a:pt x="4896" y="0"/>
                      </a:cubicBezTo>
                      <a:cubicBezTo>
                        <a:pt x="4896" y="100"/>
                        <a:pt x="4885" y="335"/>
                        <a:pt x="4854" y="457"/>
                      </a:cubicBezTo>
                      <a:cubicBezTo>
                        <a:pt x="4408" y="499"/>
                        <a:pt x="4284" y="599"/>
                        <a:pt x="4284" y="1170"/>
                      </a:cubicBezTo>
                      <a:lnTo>
                        <a:pt x="4284" y="3539"/>
                      </a:lnTo>
                      <a:cubicBezTo>
                        <a:pt x="4284" y="4092"/>
                        <a:pt x="4408" y="4203"/>
                        <a:pt x="4854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0" name="Freeform 160">
                  <a:extLst>
                    <a:ext uri="{FF2B5EF4-FFF2-40B4-BE49-F238E27FC236}">
                      <a16:creationId xmlns:a16="http://schemas.microsoft.com/office/drawing/2014/main" id="{0C6B1B2B-C55E-AA0B-501B-A7002F89C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9251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7" y="2442"/>
                      </a:moveTo>
                      <a:cubicBezTo>
                        <a:pt x="1951" y="2554"/>
                        <a:pt x="1128" y="2695"/>
                        <a:pt x="1128" y="3501"/>
                      </a:cubicBezTo>
                      <a:cubicBezTo>
                        <a:pt x="1128" y="3967"/>
                        <a:pt x="1393" y="4182"/>
                        <a:pt x="1699" y="4182"/>
                      </a:cubicBezTo>
                      <a:cubicBezTo>
                        <a:pt x="2136" y="4182"/>
                        <a:pt x="2677" y="3764"/>
                        <a:pt x="2677" y="2796"/>
                      </a:cubicBezTo>
                      <a:lnTo>
                        <a:pt x="2677" y="2442"/>
                      </a:lnTo>
                      <a:close/>
                      <a:moveTo>
                        <a:pt x="4304" y="4528"/>
                      </a:moveTo>
                      <a:cubicBezTo>
                        <a:pt x="3928" y="4538"/>
                        <a:pt x="3438" y="4661"/>
                        <a:pt x="3084" y="4844"/>
                      </a:cubicBezTo>
                      <a:cubicBezTo>
                        <a:pt x="2910" y="4772"/>
                        <a:pt x="2818" y="4619"/>
                        <a:pt x="2818" y="4242"/>
                      </a:cubicBezTo>
                      <a:cubicBezTo>
                        <a:pt x="2818" y="4160"/>
                        <a:pt x="2830" y="4058"/>
                        <a:pt x="2838" y="3947"/>
                      </a:cubicBezTo>
                      <a:cubicBezTo>
                        <a:pt x="2757" y="4141"/>
                        <a:pt x="2623" y="4324"/>
                        <a:pt x="2463" y="4478"/>
                      </a:cubicBezTo>
                      <a:cubicBezTo>
                        <a:pt x="2216" y="4680"/>
                        <a:pt x="1852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7" y="1994"/>
                      </a:cubicBezTo>
                      <a:cubicBezTo>
                        <a:pt x="2677" y="1230"/>
                        <a:pt x="2636" y="995"/>
                        <a:pt x="2463" y="781"/>
                      </a:cubicBezTo>
                      <a:cubicBezTo>
                        <a:pt x="2300" y="589"/>
                        <a:pt x="2086" y="496"/>
                        <a:pt x="1852" y="496"/>
                      </a:cubicBezTo>
                      <a:cubicBezTo>
                        <a:pt x="1200" y="496"/>
                        <a:pt x="1007" y="1199"/>
                        <a:pt x="976" y="1667"/>
                      </a:cubicBezTo>
                      <a:cubicBezTo>
                        <a:pt x="772" y="1667"/>
                        <a:pt x="499" y="1645"/>
                        <a:pt x="354" y="1587"/>
                      </a:cubicBezTo>
                      <a:cubicBezTo>
                        <a:pt x="386" y="1240"/>
                        <a:pt x="377" y="781"/>
                        <a:pt x="307" y="446"/>
                      </a:cubicBezTo>
                      <a:cubicBezTo>
                        <a:pt x="864" y="161"/>
                        <a:pt x="1567" y="0"/>
                        <a:pt x="2126" y="0"/>
                      </a:cubicBezTo>
                      <a:cubicBezTo>
                        <a:pt x="2706" y="0"/>
                        <a:pt x="3093" y="171"/>
                        <a:pt x="3318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5" y="3977"/>
                        <a:pt x="4376" y="3998"/>
                      </a:cubicBezTo>
                      <a:cubicBezTo>
                        <a:pt x="4387" y="4171"/>
                        <a:pt x="4376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1" name="Freeform 161">
                  <a:extLst>
                    <a:ext uri="{FF2B5EF4-FFF2-40B4-BE49-F238E27FC236}">
                      <a16:creationId xmlns:a16="http://schemas.microsoft.com/office/drawing/2014/main" id="{CDA797B8-BAA0-EB29-DA7A-8BD123E3E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3805" y="1090079"/>
                  <a:ext cx="64364" cy="6098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9" h="4803">
                      <a:moveTo>
                        <a:pt x="5069" y="4233"/>
                      </a:moveTo>
                      <a:cubicBezTo>
                        <a:pt x="5069" y="4416"/>
                        <a:pt x="5057" y="4589"/>
                        <a:pt x="4997" y="4712"/>
                      </a:cubicBezTo>
                      <a:cubicBezTo>
                        <a:pt x="4621" y="4712"/>
                        <a:pt x="4264" y="4721"/>
                        <a:pt x="3785" y="4803"/>
                      </a:cubicBezTo>
                      <a:cubicBezTo>
                        <a:pt x="3002" y="4355"/>
                        <a:pt x="3021" y="2483"/>
                        <a:pt x="1709" y="2492"/>
                      </a:cubicBezTo>
                      <a:lnTo>
                        <a:pt x="1709" y="3368"/>
                      </a:lnTo>
                      <a:cubicBezTo>
                        <a:pt x="1709" y="4059"/>
                        <a:pt x="1894" y="4254"/>
                        <a:pt x="2290" y="4254"/>
                      </a:cubicBezTo>
                      <a:cubicBezTo>
                        <a:pt x="2340" y="4385"/>
                        <a:pt x="2352" y="4538"/>
                        <a:pt x="2352" y="4742"/>
                      </a:cubicBezTo>
                      <a:cubicBezTo>
                        <a:pt x="2056" y="4721"/>
                        <a:pt x="1619" y="4712"/>
                        <a:pt x="1179" y="4712"/>
                      </a:cubicBezTo>
                      <a:cubicBezTo>
                        <a:pt x="733" y="4712"/>
                        <a:pt x="306" y="4721"/>
                        <a:pt x="0" y="4742"/>
                      </a:cubicBezTo>
                      <a:cubicBezTo>
                        <a:pt x="0" y="4538"/>
                        <a:pt x="18" y="4385"/>
                        <a:pt x="61" y="4254"/>
                      </a:cubicBezTo>
                      <a:cubicBezTo>
                        <a:pt x="458" y="4254"/>
                        <a:pt x="641" y="4059"/>
                        <a:pt x="641" y="3368"/>
                      </a:cubicBezTo>
                      <a:lnTo>
                        <a:pt x="641" y="1393"/>
                      </a:lnTo>
                      <a:cubicBezTo>
                        <a:pt x="641" y="699"/>
                        <a:pt x="458" y="507"/>
                        <a:pt x="61" y="507"/>
                      </a:cubicBezTo>
                      <a:cubicBezTo>
                        <a:pt x="18" y="374"/>
                        <a:pt x="0" y="223"/>
                        <a:pt x="0" y="18"/>
                      </a:cubicBezTo>
                      <a:cubicBezTo>
                        <a:pt x="306" y="39"/>
                        <a:pt x="733" y="49"/>
                        <a:pt x="1179" y="49"/>
                      </a:cubicBezTo>
                      <a:cubicBezTo>
                        <a:pt x="1619" y="49"/>
                        <a:pt x="2056" y="39"/>
                        <a:pt x="2352" y="18"/>
                      </a:cubicBezTo>
                      <a:cubicBezTo>
                        <a:pt x="2352" y="223"/>
                        <a:pt x="2340" y="374"/>
                        <a:pt x="2290" y="507"/>
                      </a:cubicBezTo>
                      <a:cubicBezTo>
                        <a:pt x="1894" y="507"/>
                        <a:pt x="1709" y="699"/>
                        <a:pt x="1709" y="1393"/>
                      </a:cubicBezTo>
                      <a:lnTo>
                        <a:pt x="1709" y="2054"/>
                      </a:lnTo>
                      <a:cubicBezTo>
                        <a:pt x="2380" y="2054"/>
                        <a:pt x="2586" y="1770"/>
                        <a:pt x="2901" y="1250"/>
                      </a:cubicBezTo>
                      <a:cubicBezTo>
                        <a:pt x="3358" y="487"/>
                        <a:pt x="3674" y="0"/>
                        <a:pt x="4356" y="0"/>
                      </a:cubicBezTo>
                      <a:cubicBezTo>
                        <a:pt x="4518" y="0"/>
                        <a:pt x="4723" y="18"/>
                        <a:pt x="4856" y="49"/>
                      </a:cubicBezTo>
                      <a:cubicBezTo>
                        <a:pt x="4835" y="385"/>
                        <a:pt x="4842" y="842"/>
                        <a:pt x="4906" y="1200"/>
                      </a:cubicBezTo>
                      <a:cubicBezTo>
                        <a:pt x="4743" y="1250"/>
                        <a:pt x="4468" y="1281"/>
                        <a:pt x="4295" y="1271"/>
                      </a:cubicBezTo>
                      <a:cubicBezTo>
                        <a:pt x="4212" y="823"/>
                        <a:pt x="4132" y="751"/>
                        <a:pt x="3999" y="751"/>
                      </a:cubicBezTo>
                      <a:cubicBezTo>
                        <a:pt x="3765" y="751"/>
                        <a:pt x="3603" y="996"/>
                        <a:pt x="3378" y="1383"/>
                      </a:cubicBezTo>
                      <a:cubicBezTo>
                        <a:pt x="3155" y="1739"/>
                        <a:pt x="3033" y="1953"/>
                        <a:pt x="2686" y="2136"/>
                      </a:cubicBezTo>
                      <a:cubicBezTo>
                        <a:pt x="3430" y="2228"/>
                        <a:pt x="3674" y="2563"/>
                        <a:pt x="4081" y="3306"/>
                      </a:cubicBezTo>
                      <a:cubicBezTo>
                        <a:pt x="4408" y="3896"/>
                        <a:pt x="4569" y="4182"/>
                        <a:pt x="506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2" name="Freeform 162">
                  <a:extLst>
                    <a:ext uri="{FF2B5EF4-FFF2-40B4-BE49-F238E27FC236}">
                      <a16:creationId xmlns:a16="http://schemas.microsoft.com/office/drawing/2014/main" id="{0F381EB2-5A89-24B9-FC52-7D366D314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96436" y="1089558"/>
                  <a:ext cx="55626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80" h="4844">
                      <a:moveTo>
                        <a:pt x="2675" y="2442"/>
                      </a:moveTo>
                      <a:cubicBezTo>
                        <a:pt x="1953" y="2554"/>
                        <a:pt x="1129" y="2695"/>
                        <a:pt x="1129" y="3501"/>
                      </a:cubicBezTo>
                      <a:cubicBezTo>
                        <a:pt x="1129" y="3967"/>
                        <a:pt x="1393" y="4182"/>
                        <a:pt x="1699" y="4182"/>
                      </a:cubicBezTo>
                      <a:cubicBezTo>
                        <a:pt x="2135" y="4182"/>
                        <a:pt x="2675" y="3764"/>
                        <a:pt x="2675" y="2796"/>
                      </a:cubicBezTo>
                      <a:lnTo>
                        <a:pt x="2675" y="2442"/>
                      </a:lnTo>
                      <a:close/>
                      <a:moveTo>
                        <a:pt x="4304" y="4528"/>
                      </a:moveTo>
                      <a:cubicBezTo>
                        <a:pt x="3929" y="4538"/>
                        <a:pt x="3439" y="4661"/>
                        <a:pt x="3082" y="4844"/>
                      </a:cubicBezTo>
                      <a:cubicBezTo>
                        <a:pt x="2908" y="4772"/>
                        <a:pt x="2818" y="4619"/>
                        <a:pt x="2818" y="4242"/>
                      </a:cubicBezTo>
                      <a:cubicBezTo>
                        <a:pt x="2818" y="4160"/>
                        <a:pt x="2829" y="4058"/>
                        <a:pt x="2838" y="3947"/>
                      </a:cubicBezTo>
                      <a:cubicBezTo>
                        <a:pt x="2757" y="4141"/>
                        <a:pt x="2624" y="4324"/>
                        <a:pt x="2460" y="4478"/>
                      </a:cubicBezTo>
                      <a:cubicBezTo>
                        <a:pt x="2217" y="4680"/>
                        <a:pt x="1850" y="4823"/>
                        <a:pt x="1352" y="4823"/>
                      </a:cubicBezTo>
                      <a:cubicBezTo>
                        <a:pt x="478" y="4823"/>
                        <a:pt x="0" y="4416"/>
                        <a:pt x="0" y="3724"/>
                      </a:cubicBezTo>
                      <a:cubicBezTo>
                        <a:pt x="0" y="2410"/>
                        <a:pt x="1740" y="2125"/>
                        <a:pt x="2675" y="1994"/>
                      </a:cubicBezTo>
                      <a:cubicBezTo>
                        <a:pt x="2675" y="1230"/>
                        <a:pt x="2637" y="995"/>
                        <a:pt x="2460" y="781"/>
                      </a:cubicBezTo>
                      <a:cubicBezTo>
                        <a:pt x="2298" y="589"/>
                        <a:pt x="2085" y="496"/>
                        <a:pt x="1850" y="496"/>
                      </a:cubicBezTo>
                      <a:cubicBezTo>
                        <a:pt x="1200" y="496"/>
                        <a:pt x="1007" y="1199"/>
                        <a:pt x="975" y="1667"/>
                      </a:cubicBezTo>
                      <a:cubicBezTo>
                        <a:pt x="774" y="1667"/>
                        <a:pt x="499" y="1645"/>
                        <a:pt x="355" y="1587"/>
                      </a:cubicBezTo>
                      <a:cubicBezTo>
                        <a:pt x="386" y="1240"/>
                        <a:pt x="375" y="781"/>
                        <a:pt x="303" y="446"/>
                      </a:cubicBezTo>
                      <a:cubicBezTo>
                        <a:pt x="865" y="161"/>
                        <a:pt x="1565" y="0"/>
                        <a:pt x="2127" y="0"/>
                      </a:cubicBezTo>
                      <a:cubicBezTo>
                        <a:pt x="2707" y="0"/>
                        <a:pt x="3092" y="171"/>
                        <a:pt x="3316" y="406"/>
                      </a:cubicBezTo>
                      <a:cubicBezTo>
                        <a:pt x="3653" y="731"/>
                        <a:pt x="3754" y="1230"/>
                        <a:pt x="3754" y="2145"/>
                      </a:cubicBezTo>
                      <a:lnTo>
                        <a:pt x="3754" y="3194"/>
                      </a:lnTo>
                      <a:cubicBezTo>
                        <a:pt x="3754" y="3806"/>
                        <a:pt x="3837" y="3977"/>
                        <a:pt x="4377" y="3998"/>
                      </a:cubicBezTo>
                      <a:cubicBezTo>
                        <a:pt x="4386" y="4171"/>
                        <a:pt x="4377" y="4365"/>
                        <a:pt x="4304" y="4528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3" name="Freeform 163">
                  <a:extLst>
                    <a:ext uri="{FF2B5EF4-FFF2-40B4-BE49-F238E27FC236}">
                      <a16:creationId xmlns:a16="http://schemas.microsoft.com/office/drawing/2014/main" id="{F3D8C055-179F-5D47-4399-5C53F1864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453" y="1090308"/>
                  <a:ext cx="70739" cy="8187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70" h="6448">
                      <a:moveTo>
                        <a:pt x="3514" y="1202"/>
                      </a:moveTo>
                      <a:cubicBezTo>
                        <a:pt x="3514" y="795"/>
                        <a:pt x="3472" y="641"/>
                        <a:pt x="3299" y="561"/>
                      </a:cubicBezTo>
                      <a:cubicBezTo>
                        <a:pt x="3167" y="511"/>
                        <a:pt x="2953" y="489"/>
                        <a:pt x="2823" y="489"/>
                      </a:cubicBezTo>
                      <a:cubicBezTo>
                        <a:pt x="2640" y="489"/>
                        <a:pt x="2465" y="511"/>
                        <a:pt x="2332" y="561"/>
                      </a:cubicBezTo>
                      <a:cubicBezTo>
                        <a:pt x="2150" y="632"/>
                        <a:pt x="2150" y="753"/>
                        <a:pt x="2118" y="1231"/>
                      </a:cubicBezTo>
                      <a:cubicBezTo>
                        <a:pt x="2017" y="2851"/>
                        <a:pt x="1875" y="3728"/>
                        <a:pt x="1488" y="4204"/>
                      </a:cubicBezTo>
                      <a:lnTo>
                        <a:pt x="2861" y="4204"/>
                      </a:lnTo>
                      <a:cubicBezTo>
                        <a:pt x="3389" y="4204"/>
                        <a:pt x="3514" y="4061"/>
                        <a:pt x="3514" y="3522"/>
                      </a:cubicBezTo>
                      <a:lnTo>
                        <a:pt x="3514" y="1202"/>
                      </a:lnTo>
                      <a:close/>
                      <a:moveTo>
                        <a:pt x="5446" y="6402"/>
                      </a:moveTo>
                      <a:cubicBezTo>
                        <a:pt x="5244" y="6463"/>
                        <a:pt x="4959" y="6463"/>
                        <a:pt x="4723" y="6402"/>
                      </a:cubicBezTo>
                      <a:cubicBezTo>
                        <a:pt x="4745" y="5822"/>
                        <a:pt x="4694" y="5202"/>
                        <a:pt x="4602" y="4694"/>
                      </a:cubicBezTo>
                      <a:lnTo>
                        <a:pt x="979" y="4694"/>
                      </a:lnTo>
                      <a:cubicBezTo>
                        <a:pt x="887" y="5202"/>
                        <a:pt x="837" y="5822"/>
                        <a:pt x="846" y="6402"/>
                      </a:cubicBezTo>
                      <a:cubicBezTo>
                        <a:pt x="614" y="6463"/>
                        <a:pt x="338" y="6463"/>
                        <a:pt x="135" y="6402"/>
                      </a:cubicBezTo>
                      <a:cubicBezTo>
                        <a:pt x="135" y="5669"/>
                        <a:pt x="83" y="5070"/>
                        <a:pt x="0" y="4661"/>
                      </a:cubicBezTo>
                      <a:cubicBezTo>
                        <a:pt x="0" y="4498"/>
                        <a:pt x="52" y="4337"/>
                        <a:pt x="165" y="4234"/>
                      </a:cubicBezTo>
                      <a:lnTo>
                        <a:pt x="277" y="4234"/>
                      </a:lnTo>
                      <a:cubicBezTo>
                        <a:pt x="1142" y="4234"/>
                        <a:pt x="1456" y="3013"/>
                        <a:pt x="1551" y="1272"/>
                      </a:cubicBezTo>
                      <a:cubicBezTo>
                        <a:pt x="1589" y="621"/>
                        <a:pt x="1528" y="539"/>
                        <a:pt x="989" y="489"/>
                      </a:cubicBezTo>
                      <a:cubicBezTo>
                        <a:pt x="939" y="354"/>
                        <a:pt x="928" y="184"/>
                        <a:pt x="928" y="0"/>
                      </a:cubicBezTo>
                      <a:cubicBezTo>
                        <a:pt x="1314" y="20"/>
                        <a:pt x="1955" y="31"/>
                        <a:pt x="3107" y="31"/>
                      </a:cubicBezTo>
                      <a:cubicBezTo>
                        <a:pt x="4357" y="31"/>
                        <a:pt x="4857" y="20"/>
                        <a:pt x="5225" y="0"/>
                      </a:cubicBezTo>
                      <a:cubicBezTo>
                        <a:pt x="5225" y="205"/>
                        <a:pt x="5213" y="354"/>
                        <a:pt x="5162" y="489"/>
                      </a:cubicBezTo>
                      <a:cubicBezTo>
                        <a:pt x="4776" y="489"/>
                        <a:pt x="4591" y="681"/>
                        <a:pt x="4591" y="1375"/>
                      </a:cubicBezTo>
                      <a:lnTo>
                        <a:pt x="4591" y="3350"/>
                      </a:lnTo>
                      <a:cubicBezTo>
                        <a:pt x="4591" y="4041"/>
                        <a:pt x="4776" y="4234"/>
                        <a:pt x="5162" y="4234"/>
                      </a:cubicBezTo>
                      <a:lnTo>
                        <a:pt x="5417" y="4234"/>
                      </a:lnTo>
                      <a:cubicBezTo>
                        <a:pt x="5517" y="4337"/>
                        <a:pt x="5570" y="4498"/>
                        <a:pt x="5570" y="4661"/>
                      </a:cubicBezTo>
                      <a:cubicBezTo>
                        <a:pt x="5487" y="5070"/>
                        <a:pt x="5436" y="5669"/>
                        <a:pt x="5446" y="640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4" name="Freeform 164">
                  <a:extLst>
                    <a:ext uri="{FF2B5EF4-FFF2-40B4-BE49-F238E27FC236}">
                      <a16:creationId xmlns:a16="http://schemas.microsoft.com/office/drawing/2014/main" id="{22780387-2E86-053D-1F38-06416A512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34879" y="1089558"/>
                  <a:ext cx="52730" cy="615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4">
                      <a:moveTo>
                        <a:pt x="1139" y="2014"/>
                      </a:moveTo>
                      <a:lnTo>
                        <a:pt x="3004" y="2014"/>
                      </a:lnTo>
                      <a:cubicBezTo>
                        <a:pt x="3004" y="1118"/>
                        <a:pt x="2678" y="528"/>
                        <a:pt x="2117" y="528"/>
                      </a:cubicBezTo>
                      <a:cubicBezTo>
                        <a:pt x="1639" y="528"/>
                        <a:pt x="1192" y="882"/>
                        <a:pt x="1139" y="2014"/>
                      </a:cubicBezTo>
                      <a:close/>
                      <a:moveTo>
                        <a:pt x="4113" y="4030"/>
                      </a:moveTo>
                      <a:cubicBezTo>
                        <a:pt x="3634" y="4609"/>
                        <a:pt x="3024" y="4844"/>
                        <a:pt x="2251" y="4844"/>
                      </a:cubicBezTo>
                      <a:cubicBezTo>
                        <a:pt x="724" y="4844"/>
                        <a:pt x="0" y="3765"/>
                        <a:pt x="0" y="2430"/>
                      </a:cubicBezTo>
                      <a:cubicBezTo>
                        <a:pt x="0" y="1088"/>
                        <a:pt x="845" y="0"/>
                        <a:pt x="2190" y="0"/>
                      </a:cubicBezTo>
                      <a:cubicBezTo>
                        <a:pt x="3554" y="0"/>
                        <a:pt x="4082" y="935"/>
                        <a:pt x="4153" y="2125"/>
                      </a:cubicBezTo>
                      <a:cubicBezTo>
                        <a:pt x="4122" y="2278"/>
                        <a:pt x="4063" y="2412"/>
                        <a:pt x="3981" y="2512"/>
                      </a:cubicBezTo>
                      <a:cubicBezTo>
                        <a:pt x="3491" y="2512"/>
                        <a:pt x="2190" y="2512"/>
                        <a:pt x="1151" y="2562"/>
                      </a:cubicBezTo>
                      <a:cubicBezTo>
                        <a:pt x="1231" y="3438"/>
                        <a:pt x="1608" y="4212"/>
                        <a:pt x="2616" y="4212"/>
                      </a:cubicBezTo>
                      <a:cubicBezTo>
                        <a:pt x="3065" y="4212"/>
                        <a:pt x="3531" y="4020"/>
                        <a:pt x="3869" y="3663"/>
                      </a:cubicBezTo>
                      <a:cubicBezTo>
                        <a:pt x="3981" y="3724"/>
                        <a:pt x="4103" y="3897"/>
                        <a:pt x="4113" y="40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5" name="Freeform 165">
                  <a:extLst>
                    <a:ext uri="{FF2B5EF4-FFF2-40B4-BE49-F238E27FC236}">
                      <a16:creationId xmlns:a16="http://schemas.microsoft.com/office/drawing/2014/main" id="{30A8F838-D833-E529-6561-1C300F798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94785" y="1090308"/>
                  <a:ext cx="85801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57" h="4722">
                      <a:moveTo>
                        <a:pt x="6757" y="4722"/>
                      </a:moveTo>
                      <a:cubicBezTo>
                        <a:pt x="6524" y="4703"/>
                        <a:pt x="5872" y="4694"/>
                        <a:pt x="5565" y="4694"/>
                      </a:cubicBezTo>
                      <a:cubicBezTo>
                        <a:pt x="5240" y="4694"/>
                        <a:pt x="4752" y="4703"/>
                        <a:pt x="4508" y="4722"/>
                      </a:cubicBezTo>
                      <a:cubicBezTo>
                        <a:pt x="4508" y="4520"/>
                        <a:pt x="4518" y="4377"/>
                        <a:pt x="4568" y="4234"/>
                      </a:cubicBezTo>
                      <a:cubicBezTo>
                        <a:pt x="5027" y="4204"/>
                        <a:pt x="5109" y="4112"/>
                        <a:pt x="5037" y="3442"/>
                      </a:cubicBezTo>
                      <a:lnTo>
                        <a:pt x="4783" y="1313"/>
                      </a:lnTo>
                      <a:lnTo>
                        <a:pt x="3307" y="4479"/>
                      </a:lnTo>
                      <a:cubicBezTo>
                        <a:pt x="3196" y="4531"/>
                        <a:pt x="3030" y="4539"/>
                        <a:pt x="2880" y="4539"/>
                      </a:cubicBezTo>
                      <a:lnTo>
                        <a:pt x="1394" y="1333"/>
                      </a:lnTo>
                      <a:lnTo>
                        <a:pt x="1179" y="3197"/>
                      </a:lnTo>
                      <a:cubicBezTo>
                        <a:pt x="1067" y="4061"/>
                        <a:pt x="1210" y="4213"/>
                        <a:pt x="1678" y="4234"/>
                      </a:cubicBezTo>
                      <a:cubicBezTo>
                        <a:pt x="1718" y="4387"/>
                        <a:pt x="1739" y="4560"/>
                        <a:pt x="1739" y="4722"/>
                      </a:cubicBezTo>
                      <a:cubicBezTo>
                        <a:pt x="1494" y="4703"/>
                        <a:pt x="1137" y="4694"/>
                        <a:pt x="874" y="4694"/>
                      </a:cubicBezTo>
                      <a:cubicBezTo>
                        <a:pt x="619" y="4694"/>
                        <a:pt x="224" y="4703"/>
                        <a:pt x="0" y="4722"/>
                      </a:cubicBezTo>
                      <a:cubicBezTo>
                        <a:pt x="0" y="4539"/>
                        <a:pt x="19" y="4377"/>
                        <a:pt x="60" y="4234"/>
                      </a:cubicBezTo>
                      <a:cubicBezTo>
                        <a:pt x="467" y="4213"/>
                        <a:pt x="619" y="4021"/>
                        <a:pt x="710" y="3186"/>
                      </a:cubicBezTo>
                      <a:lnTo>
                        <a:pt x="915" y="1181"/>
                      </a:lnTo>
                      <a:cubicBezTo>
                        <a:pt x="975" y="601"/>
                        <a:pt x="834" y="489"/>
                        <a:pt x="396" y="489"/>
                      </a:cubicBezTo>
                      <a:cubicBezTo>
                        <a:pt x="345" y="354"/>
                        <a:pt x="335" y="174"/>
                        <a:pt x="335" y="0"/>
                      </a:cubicBezTo>
                      <a:cubicBezTo>
                        <a:pt x="630" y="20"/>
                        <a:pt x="933" y="31"/>
                        <a:pt x="1158" y="31"/>
                      </a:cubicBezTo>
                      <a:cubicBezTo>
                        <a:pt x="1373" y="31"/>
                        <a:pt x="1759" y="20"/>
                        <a:pt x="1941" y="12"/>
                      </a:cubicBezTo>
                      <a:lnTo>
                        <a:pt x="3418" y="3135"/>
                      </a:lnTo>
                      <a:lnTo>
                        <a:pt x="4842" y="12"/>
                      </a:lnTo>
                      <a:cubicBezTo>
                        <a:pt x="5068" y="20"/>
                        <a:pt x="5443" y="31"/>
                        <a:pt x="5668" y="31"/>
                      </a:cubicBezTo>
                      <a:cubicBezTo>
                        <a:pt x="5891" y="31"/>
                        <a:pt x="6198" y="20"/>
                        <a:pt x="6462" y="0"/>
                      </a:cubicBezTo>
                      <a:cubicBezTo>
                        <a:pt x="6462" y="184"/>
                        <a:pt x="6442" y="354"/>
                        <a:pt x="6401" y="489"/>
                      </a:cubicBezTo>
                      <a:cubicBezTo>
                        <a:pt x="5984" y="489"/>
                        <a:pt x="5810" y="621"/>
                        <a:pt x="5872" y="1202"/>
                      </a:cubicBezTo>
                      <a:lnTo>
                        <a:pt x="6115" y="3359"/>
                      </a:lnTo>
                      <a:cubicBezTo>
                        <a:pt x="6198" y="4101"/>
                        <a:pt x="6309" y="4194"/>
                        <a:pt x="6697" y="4234"/>
                      </a:cubicBezTo>
                      <a:cubicBezTo>
                        <a:pt x="6736" y="4366"/>
                        <a:pt x="6757" y="4550"/>
                        <a:pt x="6757" y="472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6" name="Freeform 166">
                  <a:extLst>
                    <a:ext uri="{FF2B5EF4-FFF2-40B4-BE49-F238E27FC236}">
                      <a16:creationId xmlns:a16="http://schemas.microsoft.com/office/drawing/2014/main" id="{713CF4D6-EDF0-4E52-CF41-BAD3205E9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52" y="1090308"/>
                  <a:ext cx="70942" cy="5996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7" h="4722">
                      <a:moveTo>
                        <a:pt x="5526" y="4234"/>
                      </a:moveTo>
                      <a:cubicBezTo>
                        <a:pt x="5578" y="4366"/>
                        <a:pt x="5587" y="4519"/>
                        <a:pt x="5587" y="4722"/>
                      </a:cubicBezTo>
                      <a:cubicBezTo>
                        <a:pt x="5294" y="4703"/>
                        <a:pt x="4854" y="4694"/>
                        <a:pt x="4417" y="4694"/>
                      </a:cubicBezTo>
                      <a:cubicBezTo>
                        <a:pt x="3980" y="4694"/>
                        <a:pt x="3552" y="4703"/>
                        <a:pt x="3258" y="4722"/>
                      </a:cubicBezTo>
                      <a:cubicBezTo>
                        <a:pt x="3258" y="4519"/>
                        <a:pt x="3267" y="4366"/>
                        <a:pt x="3318" y="4234"/>
                      </a:cubicBezTo>
                      <a:cubicBezTo>
                        <a:pt x="3714" y="4234"/>
                        <a:pt x="3888" y="4041"/>
                        <a:pt x="3888" y="3350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1"/>
                        <a:pt x="1944" y="4234"/>
                        <a:pt x="2271" y="4234"/>
                      </a:cubicBezTo>
                      <a:cubicBezTo>
                        <a:pt x="2320" y="4366"/>
                        <a:pt x="2330" y="4519"/>
                        <a:pt x="2330" y="4722"/>
                      </a:cubicBezTo>
                      <a:cubicBezTo>
                        <a:pt x="2035" y="4703"/>
                        <a:pt x="1609" y="4694"/>
                        <a:pt x="1180" y="4694"/>
                      </a:cubicBezTo>
                      <a:cubicBezTo>
                        <a:pt x="732" y="4694"/>
                        <a:pt x="306" y="4703"/>
                        <a:pt x="0" y="4722"/>
                      </a:cubicBezTo>
                      <a:cubicBezTo>
                        <a:pt x="0" y="4519"/>
                        <a:pt x="21" y="4366"/>
                        <a:pt x="63" y="4234"/>
                      </a:cubicBezTo>
                      <a:cubicBezTo>
                        <a:pt x="457" y="4234"/>
                        <a:pt x="641" y="4041"/>
                        <a:pt x="641" y="3350"/>
                      </a:cubicBezTo>
                      <a:lnTo>
                        <a:pt x="641" y="1375"/>
                      </a:lnTo>
                      <a:cubicBezTo>
                        <a:pt x="641" y="681"/>
                        <a:pt x="457" y="488"/>
                        <a:pt x="63" y="488"/>
                      </a:cubicBezTo>
                      <a:cubicBezTo>
                        <a:pt x="21" y="354"/>
                        <a:pt x="0" y="204"/>
                        <a:pt x="0" y="0"/>
                      </a:cubicBezTo>
                      <a:cubicBezTo>
                        <a:pt x="306" y="20"/>
                        <a:pt x="732" y="29"/>
                        <a:pt x="1180" y="29"/>
                      </a:cubicBezTo>
                      <a:cubicBezTo>
                        <a:pt x="1609" y="29"/>
                        <a:pt x="2035" y="20"/>
                        <a:pt x="2330" y="0"/>
                      </a:cubicBezTo>
                      <a:cubicBezTo>
                        <a:pt x="2330" y="204"/>
                        <a:pt x="2320" y="354"/>
                        <a:pt x="2271" y="488"/>
                      </a:cubicBezTo>
                      <a:cubicBezTo>
                        <a:pt x="1883" y="488"/>
                        <a:pt x="1701" y="681"/>
                        <a:pt x="1701" y="1375"/>
                      </a:cubicBezTo>
                      <a:lnTo>
                        <a:pt x="1701" y="3013"/>
                      </a:lnTo>
                      <a:lnTo>
                        <a:pt x="3867" y="1048"/>
                      </a:lnTo>
                      <a:cubicBezTo>
                        <a:pt x="3816" y="621"/>
                        <a:pt x="3644" y="488"/>
                        <a:pt x="3318" y="488"/>
                      </a:cubicBezTo>
                      <a:cubicBezTo>
                        <a:pt x="3267" y="354"/>
                        <a:pt x="3258" y="204"/>
                        <a:pt x="3258" y="0"/>
                      </a:cubicBezTo>
                      <a:cubicBezTo>
                        <a:pt x="3552" y="20"/>
                        <a:pt x="3980" y="29"/>
                        <a:pt x="4417" y="29"/>
                      </a:cubicBezTo>
                      <a:cubicBezTo>
                        <a:pt x="4854" y="29"/>
                        <a:pt x="5294" y="20"/>
                        <a:pt x="5587" y="0"/>
                      </a:cubicBezTo>
                      <a:cubicBezTo>
                        <a:pt x="5587" y="204"/>
                        <a:pt x="5578" y="354"/>
                        <a:pt x="5526" y="488"/>
                      </a:cubicBezTo>
                      <a:cubicBezTo>
                        <a:pt x="5129" y="488"/>
                        <a:pt x="4957" y="681"/>
                        <a:pt x="4957" y="1375"/>
                      </a:cubicBezTo>
                      <a:lnTo>
                        <a:pt x="4957" y="3350"/>
                      </a:lnTo>
                      <a:cubicBezTo>
                        <a:pt x="4957" y="4041"/>
                        <a:pt x="5129" y="4234"/>
                        <a:pt x="5526" y="423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67" name="Freeform 167">
                  <a:extLst>
                    <a:ext uri="{FF2B5EF4-FFF2-40B4-BE49-F238E27FC236}">
                      <a16:creationId xmlns:a16="http://schemas.microsoft.com/office/drawing/2014/main" id="{C8F81145-CD08-9102-FA84-8C48DB052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7721" y="1090460"/>
                  <a:ext cx="62154" cy="602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894" h="4742">
                      <a:moveTo>
                        <a:pt x="3236" y="2341"/>
                      </a:moveTo>
                      <a:lnTo>
                        <a:pt x="3236" y="549"/>
                      </a:lnTo>
                      <a:cubicBezTo>
                        <a:pt x="3033" y="508"/>
                        <a:pt x="2840" y="487"/>
                        <a:pt x="2677" y="487"/>
                      </a:cubicBezTo>
                      <a:cubicBezTo>
                        <a:pt x="1945" y="487"/>
                        <a:pt x="1668" y="812"/>
                        <a:pt x="1668" y="1352"/>
                      </a:cubicBezTo>
                      <a:cubicBezTo>
                        <a:pt x="1668" y="2015"/>
                        <a:pt x="2127" y="2371"/>
                        <a:pt x="2900" y="2371"/>
                      </a:cubicBezTo>
                      <a:cubicBezTo>
                        <a:pt x="3022" y="2371"/>
                        <a:pt x="3095" y="2359"/>
                        <a:pt x="3236" y="2341"/>
                      </a:cubicBezTo>
                      <a:close/>
                      <a:moveTo>
                        <a:pt x="4855" y="4224"/>
                      </a:moveTo>
                      <a:cubicBezTo>
                        <a:pt x="4885" y="4345"/>
                        <a:pt x="4894" y="4499"/>
                        <a:pt x="4894" y="4701"/>
                      </a:cubicBezTo>
                      <a:cubicBezTo>
                        <a:pt x="4600" y="4691"/>
                        <a:pt x="4143" y="4682"/>
                        <a:pt x="3878" y="4682"/>
                      </a:cubicBezTo>
                      <a:cubicBezTo>
                        <a:pt x="3583" y="4682"/>
                        <a:pt x="3033" y="4682"/>
                        <a:pt x="2697" y="4701"/>
                      </a:cubicBezTo>
                      <a:cubicBezTo>
                        <a:pt x="2697" y="4528"/>
                        <a:pt x="2706" y="4325"/>
                        <a:pt x="2748" y="4224"/>
                      </a:cubicBezTo>
                      <a:cubicBezTo>
                        <a:pt x="3113" y="4215"/>
                        <a:pt x="3236" y="4121"/>
                        <a:pt x="3236" y="3511"/>
                      </a:cubicBezTo>
                      <a:lnTo>
                        <a:pt x="3236" y="2858"/>
                      </a:lnTo>
                      <a:cubicBezTo>
                        <a:pt x="2107" y="2858"/>
                        <a:pt x="1953" y="3306"/>
                        <a:pt x="1821" y="3866"/>
                      </a:cubicBezTo>
                      <a:cubicBezTo>
                        <a:pt x="1708" y="4345"/>
                        <a:pt x="1649" y="4528"/>
                        <a:pt x="1405" y="4742"/>
                      </a:cubicBezTo>
                      <a:cubicBezTo>
                        <a:pt x="946" y="4691"/>
                        <a:pt x="518" y="4682"/>
                        <a:pt x="70" y="4682"/>
                      </a:cubicBezTo>
                      <a:cubicBezTo>
                        <a:pt x="10" y="4559"/>
                        <a:pt x="0" y="4294"/>
                        <a:pt x="0" y="4224"/>
                      </a:cubicBezTo>
                      <a:cubicBezTo>
                        <a:pt x="651" y="4172"/>
                        <a:pt x="742" y="3786"/>
                        <a:pt x="876" y="3501"/>
                      </a:cubicBezTo>
                      <a:cubicBezTo>
                        <a:pt x="1017" y="3164"/>
                        <a:pt x="1333" y="2757"/>
                        <a:pt x="2004" y="2675"/>
                      </a:cubicBezTo>
                      <a:cubicBezTo>
                        <a:pt x="1130" y="2542"/>
                        <a:pt x="508" y="2086"/>
                        <a:pt x="508" y="1373"/>
                      </a:cubicBezTo>
                      <a:cubicBezTo>
                        <a:pt x="508" y="679"/>
                        <a:pt x="1059" y="0"/>
                        <a:pt x="2687" y="0"/>
                      </a:cubicBezTo>
                      <a:cubicBezTo>
                        <a:pt x="3012" y="0"/>
                        <a:pt x="3388" y="19"/>
                        <a:pt x="3849" y="19"/>
                      </a:cubicBezTo>
                      <a:cubicBezTo>
                        <a:pt x="4164" y="19"/>
                        <a:pt x="4651" y="8"/>
                        <a:pt x="4894" y="0"/>
                      </a:cubicBezTo>
                      <a:cubicBezTo>
                        <a:pt x="4894" y="100"/>
                        <a:pt x="4885" y="335"/>
                        <a:pt x="4855" y="457"/>
                      </a:cubicBezTo>
                      <a:cubicBezTo>
                        <a:pt x="4407" y="499"/>
                        <a:pt x="4285" y="599"/>
                        <a:pt x="4285" y="1170"/>
                      </a:cubicBezTo>
                      <a:lnTo>
                        <a:pt x="4285" y="3539"/>
                      </a:lnTo>
                      <a:cubicBezTo>
                        <a:pt x="4285" y="4092"/>
                        <a:pt x="4407" y="4203"/>
                        <a:pt x="4855" y="42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  <p:grpSp>
            <p:nvGrpSpPr>
              <p:cNvPr id="168" name="Group 168">
                <a:extLst>
                  <a:ext uri="{FF2B5EF4-FFF2-40B4-BE49-F238E27FC236}">
                    <a16:creationId xmlns:a16="http://schemas.microsoft.com/office/drawing/2014/main" id="{88567FC9-5A77-27D7-224C-F5F39B6D47BE}"/>
                  </a:ext>
                </a:extLst>
              </p:cNvPr>
              <p:cNvGrpSpPr/>
              <p:nvPr/>
            </p:nvGrpSpPr>
            <p:grpSpPr>
              <a:xfrm>
                <a:off x="15219413" y="1231824"/>
                <a:ext cx="2026818" cy="82690"/>
                <a:chOff x="15219413" y="1231824"/>
                <a:chExt cx="2026818" cy="82690"/>
              </a:xfrm>
            </p:grpSpPr>
            <p:sp>
              <p:nvSpPr>
                <p:cNvPr id="169" name="Freeform 169">
                  <a:extLst>
                    <a:ext uri="{FF2B5EF4-FFF2-40B4-BE49-F238E27FC236}">
                      <a16:creationId xmlns:a16="http://schemas.microsoft.com/office/drawing/2014/main" id="{9D34B3EF-0780-10C9-D44A-6BFBCB7C5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9413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59" y="4233"/>
                      </a:move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59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4" y="20"/>
                        <a:pt x="733" y="30"/>
                        <a:pt x="2118" y="30"/>
                      </a:cubicBezTo>
                      <a:lnTo>
                        <a:pt x="3266" y="30"/>
                      </a:lnTo>
                      <a:cubicBezTo>
                        <a:pt x="4661" y="30"/>
                        <a:pt x="5090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7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7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0" y="4703"/>
                        <a:pt x="4661" y="4694"/>
                        <a:pt x="4213" y="4694"/>
                      </a:cubicBezTo>
                      <a:cubicBezTo>
                        <a:pt x="3776" y="4694"/>
                        <a:pt x="3336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2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2" y="507"/>
                        <a:pt x="3105" y="507"/>
                      </a:cubicBezTo>
                      <a:lnTo>
                        <a:pt x="2291" y="507"/>
                      </a:lnTo>
                      <a:cubicBezTo>
                        <a:pt x="1894" y="507"/>
                        <a:pt x="1710" y="703"/>
                        <a:pt x="1710" y="1375"/>
                      </a:cubicBezTo>
                      <a:lnTo>
                        <a:pt x="1710" y="3349"/>
                      </a:lnTo>
                      <a:cubicBezTo>
                        <a:pt x="1710" y="4042"/>
                        <a:pt x="1894" y="4233"/>
                        <a:pt x="2291" y="4233"/>
                      </a:cubicBezTo>
                      <a:cubicBezTo>
                        <a:pt x="2342" y="4366"/>
                        <a:pt x="2351" y="4520"/>
                        <a:pt x="2351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59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0" name="Freeform 170">
                  <a:extLst>
                    <a:ext uri="{FF2B5EF4-FFF2-40B4-BE49-F238E27FC236}">
                      <a16:creationId xmlns:a16="http://schemas.microsoft.com/office/drawing/2014/main" id="{A1EBB6AE-ED6A-D483-C422-CB70408F8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95232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2" y="529"/>
                      </a:cubicBezTo>
                      <a:cubicBezTo>
                        <a:pt x="1539" y="529"/>
                        <a:pt x="1171" y="1221"/>
                        <a:pt x="1171" y="2198"/>
                      </a:cubicBezTo>
                      <a:cubicBezTo>
                        <a:pt x="1171" y="3521"/>
                        <a:pt x="1672" y="4307"/>
                        <a:pt x="2475" y="4307"/>
                      </a:cubicBezTo>
                      <a:cubicBezTo>
                        <a:pt x="3228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3" y="0"/>
                      </a:cubicBezTo>
                      <a:cubicBezTo>
                        <a:pt x="3901" y="0"/>
                        <a:pt x="4756" y="978"/>
                        <a:pt x="4756" y="2412"/>
                      </a:cubicBezTo>
                      <a:cubicBezTo>
                        <a:pt x="4756" y="3836"/>
                        <a:pt x="3809" y="4846"/>
                        <a:pt x="2374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1" name="Freeform 171">
                  <a:extLst>
                    <a:ext uri="{FF2B5EF4-FFF2-40B4-BE49-F238E27FC236}">
                      <a16:creationId xmlns:a16="http://schemas.microsoft.com/office/drawing/2014/main" id="{ECCC51AD-1C44-9413-8803-F2ACB3924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5095" y="1231824"/>
                  <a:ext cx="495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900" h="4846">
                      <a:moveTo>
                        <a:pt x="0" y="2444"/>
                      </a:moveTo>
                      <a:cubicBezTo>
                        <a:pt x="0" y="1221"/>
                        <a:pt x="765" y="0"/>
                        <a:pt x="2191" y="0"/>
                      </a:cubicBezTo>
                      <a:cubicBezTo>
                        <a:pt x="2850" y="0"/>
                        <a:pt x="3381" y="153"/>
                        <a:pt x="3776" y="448"/>
                      </a:cubicBezTo>
                      <a:cubicBezTo>
                        <a:pt x="3718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6" y="1730"/>
                      </a:cubicBezTo>
                      <a:cubicBezTo>
                        <a:pt x="3065" y="946"/>
                        <a:pt x="2690" y="518"/>
                        <a:pt x="2128" y="518"/>
                      </a:cubicBezTo>
                      <a:cubicBezTo>
                        <a:pt x="1486" y="518"/>
                        <a:pt x="1100" y="1180"/>
                        <a:pt x="1100" y="2290"/>
                      </a:cubicBezTo>
                      <a:cubicBezTo>
                        <a:pt x="1100" y="3268"/>
                        <a:pt x="1590" y="4214"/>
                        <a:pt x="2537" y="4214"/>
                      </a:cubicBezTo>
                      <a:cubicBezTo>
                        <a:pt x="2973" y="4214"/>
                        <a:pt x="3361" y="4022"/>
                        <a:pt x="3645" y="3676"/>
                      </a:cubicBezTo>
                      <a:cubicBezTo>
                        <a:pt x="3758" y="3747"/>
                        <a:pt x="3859" y="3867"/>
                        <a:pt x="3900" y="4022"/>
                      </a:cubicBezTo>
                      <a:cubicBezTo>
                        <a:pt x="3534" y="4562"/>
                        <a:pt x="2982" y="4846"/>
                        <a:pt x="2211" y="4846"/>
                      </a:cubicBezTo>
                      <a:cubicBezTo>
                        <a:pt x="1078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2" name="Freeform 172">
                  <a:extLst>
                    <a:ext uri="{FF2B5EF4-FFF2-40B4-BE49-F238E27FC236}">
                      <a16:creationId xmlns:a16="http://schemas.microsoft.com/office/drawing/2014/main" id="{29E9B061-D446-22DB-8BAA-92574B7DB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0823" y="1232738"/>
                  <a:ext cx="63487" cy="598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999" h="4713">
                      <a:moveTo>
                        <a:pt x="4999" y="1323"/>
                      </a:moveTo>
                      <a:cubicBezTo>
                        <a:pt x="4836" y="1415"/>
                        <a:pt x="4632" y="1455"/>
                        <a:pt x="4419" y="1455"/>
                      </a:cubicBezTo>
                      <a:cubicBezTo>
                        <a:pt x="4346" y="773"/>
                        <a:pt x="4124" y="508"/>
                        <a:pt x="3523" y="508"/>
                      </a:cubicBezTo>
                      <a:lnTo>
                        <a:pt x="3043" y="508"/>
                      </a:lnTo>
                      <a:lnTo>
                        <a:pt x="3043" y="3521"/>
                      </a:lnTo>
                      <a:cubicBezTo>
                        <a:pt x="3043" y="4091"/>
                        <a:pt x="3155" y="4203"/>
                        <a:pt x="3735" y="4222"/>
                      </a:cubicBezTo>
                      <a:cubicBezTo>
                        <a:pt x="3776" y="4345"/>
                        <a:pt x="3789" y="4549"/>
                        <a:pt x="3789" y="4713"/>
                      </a:cubicBezTo>
                      <a:cubicBezTo>
                        <a:pt x="3461" y="4692"/>
                        <a:pt x="3004" y="4683"/>
                        <a:pt x="2544" y="4683"/>
                      </a:cubicBezTo>
                      <a:cubicBezTo>
                        <a:pt x="2067" y="4683"/>
                        <a:pt x="1497" y="4692"/>
                        <a:pt x="1181" y="4713"/>
                      </a:cubicBezTo>
                      <a:cubicBezTo>
                        <a:pt x="1181" y="4549"/>
                        <a:pt x="1201" y="4355"/>
                        <a:pt x="1244" y="4222"/>
                      </a:cubicBezTo>
                      <a:cubicBezTo>
                        <a:pt x="1823" y="4203"/>
                        <a:pt x="1964" y="4091"/>
                        <a:pt x="1964" y="3521"/>
                      </a:cubicBezTo>
                      <a:lnTo>
                        <a:pt x="1964" y="508"/>
                      </a:lnTo>
                      <a:lnTo>
                        <a:pt x="1578" y="508"/>
                      </a:lnTo>
                      <a:cubicBezTo>
                        <a:pt x="855" y="508"/>
                        <a:pt x="723" y="792"/>
                        <a:pt x="580" y="1455"/>
                      </a:cubicBezTo>
                      <a:cubicBezTo>
                        <a:pt x="347" y="1455"/>
                        <a:pt x="193" y="1425"/>
                        <a:pt x="0" y="1333"/>
                      </a:cubicBezTo>
                      <a:cubicBezTo>
                        <a:pt x="101" y="845"/>
                        <a:pt x="164" y="357"/>
                        <a:pt x="164" y="0"/>
                      </a:cubicBezTo>
                      <a:cubicBezTo>
                        <a:pt x="723" y="20"/>
                        <a:pt x="1486" y="20"/>
                        <a:pt x="2535" y="20"/>
                      </a:cubicBezTo>
                      <a:cubicBezTo>
                        <a:pt x="3532" y="20"/>
                        <a:pt x="4346" y="9"/>
                        <a:pt x="4907" y="0"/>
                      </a:cubicBezTo>
                      <a:cubicBezTo>
                        <a:pt x="4887" y="357"/>
                        <a:pt x="4925" y="792"/>
                        <a:pt x="4999" y="132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3" name="Freeform 173">
                  <a:extLst>
                    <a:ext uri="{FF2B5EF4-FFF2-40B4-BE49-F238E27FC236}">
                      <a16:creationId xmlns:a16="http://schemas.microsoft.com/office/drawing/2014/main" id="{EB665EBE-CB6E-D3F1-6994-99372EA7A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4208" y="1232599"/>
                  <a:ext cx="70714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9" h="6450">
                      <a:moveTo>
                        <a:pt x="3513" y="1201"/>
                      </a:moveTo>
                      <a:cubicBezTo>
                        <a:pt x="3513" y="795"/>
                        <a:pt x="3472" y="642"/>
                        <a:pt x="3299" y="560"/>
                      </a:cubicBezTo>
                      <a:cubicBezTo>
                        <a:pt x="3166" y="510"/>
                        <a:pt x="2955" y="489"/>
                        <a:pt x="2820" y="489"/>
                      </a:cubicBezTo>
                      <a:cubicBezTo>
                        <a:pt x="2637" y="489"/>
                        <a:pt x="2465" y="510"/>
                        <a:pt x="2332" y="560"/>
                      </a:cubicBezTo>
                      <a:cubicBezTo>
                        <a:pt x="2151" y="632"/>
                        <a:pt x="2151" y="753"/>
                        <a:pt x="2118" y="1231"/>
                      </a:cubicBezTo>
                      <a:cubicBezTo>
                        <a:pt x="2017" y="2851"/>
                        <a:pt x="1873" y="3728"/>
                        <a:pt x="1486" y="4204"/>
                      </a:cubicBezTo>
                      <a:lnTo>
                        <a:pt x="2861" y="4204"/>
                      </a:lnTo>
                      <a:cubicBezTo>
                        <a:pt x="3390" y="4204"/>
                        <a:pt x="3513" y="4061"/>
                        <a:pt x="3513" y="3523"/>
                      </a:cubicBezTo>
                      <a:lnTo>
                        <a:pt x="3513" y="1201"/>
                      </a:lnTo>
                      <a:close/>
                      <a:moveTo>
                        <a:pt x="5447" y="6404"/>
                      </a:moveTo>
                      <a:cubicBezTo>
                        <a:pt x="5245" y="6465"/>
                        <a:pt x="4957" y="6465"/>
                        <a:pt x="4726" y="6404"/>
                      </a:cubicBezTo>
                      <a:cubicBezTo>
                        <a:pt x="4745" y="5822"/>
                        <a:pt x="4694" y="5201"/>
                        <a:pt x="4603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6" y="5822"/>
                        <a:pt x="846" y="6404"/>
                      </a:cubicBezTo>
                      <a:cubicBezTo>
                        <a:pt x="612" y="6465"/>
                        <a:pt x="337" y="6465"/>
                        <a:pt x="135" y="6404"/>
                      </a:cubicBezTo>
                      <a:cubicBezTo>
                        <a:pt x="135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0" y="4233"/>
                        <a:pt x="1456" y="3014"/>
                        <a:pt x="1549" y="1271"/>
                      </a:cubicBezTo>
                      <a:cubicBezTo>
                        <a:pt x="1588" y="620"/>
                        <a:pt x="1527" y="539"/>
                        <a:pt x="989" y="489"/>
                      </a:cubicBezTo>
                      <a:cubicBezTo>
                        <a:pt x="939" y="356"/>
                        <a:pt x="926" y="183"/>
                        <a:pt x="926" y="0"/>
                      </a:cubicBezTo>
                      <a:cubicBezTo>
                        <a:pt x="1313" y="20"/>
                        <a:pt x="1957" y="31"/>
                        <a:pt x="3105" y="31"/>
                      </a:cubicBezTo>
                      <a:cubicBezTo>
                        <a:pt x="4358" y="31"/>
                        <a:pt x="4855" y="20"/>
                        <a:pt x="5222" y="0"/>
                      </a:cubicBezTo>
                      <a:cubicBezTo>
                        <a:pt x="5222" y="204"/>
                        <a:pt x="5212" y="356"/>
                        <a:pt x="5162" y="489"/>
                      </a:cubicBezTo>
                      <a:cubicBezTo>
                        <a:pt x="4774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4" y="4233"/>
                        <a:pt x="5162" y="4233"/>
                      </a:cubicBezTo>
                      <a:lnTo>
                        <a:pt x="5416" y="4233"/>
                      </a:lnTo>
                      <a:cubicBezTo>
                        <a:pt x="5518" y="4338"/>
                        <a:pt x="5569" y="4501"/>
                        <a:pt x="5569" y="4661"/>
                      </a:cubicBezTo>
                      <a:cubicBezTo>
                        <a:pt x="5489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4" name="Freeform 174">
                  <a:extLst>
                    <a:ext uri="{FF2B5EF4-FFF2-40B4-BE49-F238E27FC236}">
                      <a16:creationId xmlns:a16="http://schemas.microsoft.com/office/drawing/2014/main" id="{1B22693A-CE42-F59C-5056-039592323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62923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7" y="4366"/>
                        <a:pt x="5589" y="4520"/>
                        <a:pt x="5589" y="4724"/>
                      </a:cubicBezTo>
                      <a:cubicBezTo>
                        <a:pt x="5292" y="4703"/>
                        <a:pt x="4854" y="4694"/>
                        <a:pt x="4418" y="4694"/>
                      </a:cubicBezTo>
                      <a:cubicBezTo>
                        <a:pt x="3980" y="4694"/>
                        <a:pt x="3553" y="4703"/>
                        <a:pt x="3257" y="4724"/>
                      </a:cubicBezTo>
                      <a:cubicBezTo>
                        <a:pt x="3257" y="4520"/>
                        <a:pt x="3267" y="4366"/>
                        <a:pt x="3318" y="4233"/>
                      </a:cubicBezTo>
                      <a:cubicBezTo>
                        <a:pt x="3714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1" y="3665"/>
                      </a:lnTo>
                      <a:cubicBezTo>
                        <a:pt x="1772" y="4102"/>
                        <a:pt x="1945" y="4233"/>
                        <a:pt x="2270" y="4233"/>
                      </a:cubicBezTo>
                      <a:cubicBezTo>
                        <a:pt x="2321" y="4366"/>
                        <a:pt x="2331" y="4520"/>
                        <a:pt x="2331" y="4724"/>
                      </a:cubicBezTo>
                      <a:cubicBezTo>
                        <a:pt x="2035" y="4703"/>
                        <a:pt x="1608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0" y="4366"/>
                        <a:pt x="62" y="4233"/>
                      </a:cubicBez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2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7" y="20"/>
                        <a:pt x="733" y="30"/>
                        <a:pt x="1181" y="30"/>
                      </a:cubicBezTo>
                      <a:cubicBezTo>
                        <a:pt x="1608" y="30"/>
                        <a:pt x="2035" y="20"/>
                        <a:pt x="2331" y="0"/>
                      </a:cubicBezTo>
                      <a:cubicBezTo>
                        <a:pt x="2331" y="204"/>
                        <a:pt x="2321" y="356"/>
                        <a:pt x="2270" y="487"/>
                      </a:cubicBezTo>
                      <a:cubicBezTo>
                        <a:pt x="1883" y="487"/>
                        <a:pt x="1699" y="680"/>
                        <a:pt x="1699" y="1375"/>
                      </a:cubicBezTo>
                      <a:lnTo>
                        <a:pt x="1699" y="3014"/>
                      </a:lnTo>
                      <a:lnTo>
                        <a:pt x="3868" y="1047"/>
                      </a:lnTo>
                      <a:cubicBezTo>
                        <a:pt x="3818" y="620"/>
                        <a:pt x="3645" y="487"/>
                        <a:pt x="3318" y="487"/>
                      </a:cubicBezTo>
                      <a:cubicBezTo>
                        <a:pt x="3267" y="356"/>
                        <a:pt x="3257" y="204"/>
                        <a:pt x="3257" y="0"/>
                      </a:cubicBezTo>
                      <a:cubicBezTo>
                        <a:pt x="3553" y="20"/>
                        <a:pt x="3980" y="30"/>
                        <a:pt x="4418" y="30"/>
                      </a:cubicBezTo>
                      <a:cubicBezTo>
                        <a:pt x="4854" y="30"/>
                        <a:pt x="5292" y="20"/>
                        <a:pt x="5589" y="0"/>
                      </a:cubicBezTo>
                      <a:cubicBezTo>
                        <a:pt x="5589" y="204"/>
                        <a:pt x="5577" y="356"/>
                        <a:pt x="5528" y="487"/>
                      </a:cubicBezTo>
                      <a:cubicBezTo>
                        <a:pt x="5130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0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5" name="Freeform 175">
                  <a:extLst>
                    <a:ext uri="{FF2B5EF4-FFF2-40B4-BE49-F238E27FC236}">
                      <a16:creationId xmlns:a16="http://schemas.microsoft.com/office/drawing/2014/main" id="{D8760AA0-534C-59B3-C017-F08F602D3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3009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0" y="4233"/>
                      </a:moveTo>
                      <a:cubicBezTo>
                        <a:pt x="458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8" y="487"/>
                        <a:pt x="60" y="487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306" y="20"/>
                        <a:pt x="733" y="30"/>
                        <a:pt x="2119" y="30"/>
                      </a:cubicBezTo>
                      <a:lnTo>
                        <a:pt x="3268" y="30"/>
                      </a:lnTo>
                      <a:cubicBezTo>
                        <a:pt x="4661" y="30"/>
                        <a:pt x="5089" y="20"/>
                        <a:pt x="5395" y="0"/>
                      </a:cubicBezTo>
                      <a:cubicBezTo>
                        <a:pt x="5395" y="204"/>
                        <a:pt x="5374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4" y="4366"/>
                        <a:pt x="5395" y="4520"/>
                        <a:pt x="5395" y="4724"/>
                      </a:cubicBezTo>
                      <a:cubicBezTo>
                        <a:pt x="5089" y="4703"/>
                        <a:pt x="4661" y="4694"/>
                        <a:pt x="4214" y="4694"/>
                      </a:cubicBezTo>
                      <a:cubicBezTo>
                        <a:pt x="3776" y="4694"/>
                        <a:pt x="3338" y="4703"/>
                        <a:pt x="3043" y="4724"/>
                      </a:cubicBezTo>
                      <a:cubicBezTo>
                        <a:pt x="3043" y="4520"/>
                        <a:pt x="3053" y="4366"/>
                        <a:pt x="3105" y="4233"/>
                      </a:cubicBezTo>
                      <a:cubicBezTo>
                        <a:pt x="3500" y="4233"/>
                        <a:pt x="3685" y="4042"/>
                        <a:pt x="3685" y="3349"/>
                      </a:cubicBezTo>
                      <a:lnTo>
                        <a:pt x="3685" y="1375"/>
                      </a:lnTo>
                      <a:cubicBezTo>
                        <a:pt x="3685" y="703"/>
                        <a:pt x="3500" y="507"/>
                        <a:pt x="3105" y="507"/>
                      </a:cubicBezTo>
                      <a:lnTo>
                        <a:pt x="2289" y="507"/>
                      </a:lnTo>
                      <a:cubicBezTo>
                        <a:pt x="1895" y="507"/>
                        <a:pt x="1711" y="703"/>
                        <a:pt x="1711" y="1375"/>
                      </a:cubicBezTo>
                      <a:lnTo>
                        <a:pt x="1711" y="3349"/>
                      </a:lnTo>
                      <a:cubicBezTo>
                        <a:pt x="1711" y="4042"/>
                        <a:pt x="1895" y="4233"/>
                        <a:pt x="2289" y="4233"/>
                      </a:cubicBezTo>
                      <a:cubicBezTo>
                        <a:pt x="2341" y="4366"/>
                        <a:pt x="2352" y="4520"/>
                        <a:pt x="2352" y="4724"/>
                      </a:cubicBezTo>
                      <a:cubicBezTo>
                        <a:pt x="2056" y="4703"/>
                        <a:pt x="1618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19" y="4366"/>
                        <a:pt x="6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6" name="Freeform 176">
                  <a:extLst>
                    <a:ext uri="{FF2B5EF4-FFF2-40B4-BE49-F238E27FC236}">
                      <a16:creationId xmlns:a16="http://schemas.microsoft.com/office/drawing/2014/main" id="{3A6FEACC-6B42-B3B7-0A43-4DBCBA3A9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18828" y="1232599"/>
                  <a:ext cx="66472" cy="6060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34" h="4773">
                      <a:moveTo>
                        <a:pt x="34" y="4539"/>
                      </a:moveTo>
                      <a:cubicBezTo>
                        <a:pt x="-37" y="4296"/>
                        <a:pt x="13" y="3878"/>
                        <a:pt x="95" y="3675"/>
                      </a:cubicBezTo>
                      <a:cubicBezTo>
                        <a:pt x="249" y="3714"/>
                        <a:pt x="440" y="3728"/>
                        <a:pt x="532" y="3728"/>
                      </a:cubicBezTo>
                      <a:cubicBezTo>
                        <a:pt x="1316" y="3728"/>
                        <a:pt x="1571" y="2739"/>
                        <a:pt x="1703" y="1151"/>
                      </a:cubicBezTo>
                      <a:cubicBezTo>
                        <a:pt x="1755" y="599"/>
                        <a:pt x="1745" y="539"/>
                        <a:pt x="1092" y="489"/>
                      </a:cubicBezTo>
                      <a:cubicBezTo>
                        <a:pt x="1051" y="345"/>
                        <a:pt x="1042" y="172"/>
                        <a:pt x="1042" y="11"/>
                      </a:cubicBezTo>
                      <a:cubicBezTo>
                        <a:pt x="1399" y="20"/>
                        <a:pt x="2039" y="31"/>
                        <a:pt x="3138" y="31"/>
                      </a:cubicBezTo>
                      <a:cubicBezTo>
                        <a:pt x="4329" y="31"/>
                        <a:pt x="4878" y="20"/>
                        <a:pt x="5234" y="0"/>
                      </a:cubicBezTo>
                      <a:cubicBezTo>
                        <a:pt x="5234" y="204"/>
                        <a:pt x="5225" y="356"/>
                        <a:pt x="5175" y="489"/>
                      </a:cubicBezTo>
                      <a:cubicBezTo>
                        <a:pt x="4777" y="489"/>
                        <a:pt x="4593" y="680"/>
                        <a:pt x="4593" y="1375"/>
                      </a:cubicBezTo>
                      <a:lnTo>
                        <a:pt x="4593" y="3349"/>
                      </a:lnTo>
                      <a:cubicBezTo>
                        <a:pt x="4593" y="4042"/>
                        <a:pt x="4777" y="4233"/>
                        <a:pt x="5175" y="4233"/>
                      </a:cubicBezTo>
                      <a:cubicBezTo>
                        <a:pt x="5225" y="4366"/>
                        <a:pt x="5234" y="4520"/>
                        <a:pt x="5234" y="4724"/>
                      </a:cubicBezTo>
                      <a:cubicBezTo>
                        <a:pt x="4940" y="4703"/>
                        <a:pt x="4502" y="4694"/>
                        <a:pt x="4063" y="4694"/>
                      </a:cubicBezTo>
                      <a:cubicBezTo>
                        <a:pt x="3616" y="4694"/>
                        <a:pt x="3179" y="4703"/>
                        <a:pt x="2884" y="4724"/>
                      </a:cubicBezTo>
                      <a:cubicBezTo>
                        <a:pt x="2884" y="4520"/>
                        <a:pt x="2895" y="4366"/>
                        <a:pt x="2945" y="4233"/>
                      </a:cubicBezTo>
                      <a:cubicBezTo>
                        <a:pt x="3342" y="4233"/>
                        <a:pt x="3526" y="4042"/>
                        <a:pt x="3526" y="3349"/>
                      </a:cubicBezTo>
                      <a:lnTo>
                        <a:pt x="3526" y="1201"/>
                      </a:lnTo>
                      <a:cubicBezTo>
                        <a:pt x="3526" y="632"/>
                        <a:pt x="3422" y="507"/>
                        <a:pt x="2862" y="507"/>
                      </a:cubicBezTo>
                      <a:cubicBezTo>
                        <a:pt x="2294" y="507"/>
                        <a:pt x="2282" y="632"/>
                        <a:pt x="2223" y="1201"/>
                      </a:cubicBezTo>
                      <a:cubicBezTo>
                        <a:pt x="1998" y="3257"/>
                        <a:pt x="1745" y="4773"/>
                        <a:pt x="694" y="4773"/>
                      </a:cubicBezTo>
                      <a:cubicBezTo>
                        <a:pt x="411" y="4773"/>
                        <a:pt x="156" y="4661"/>
                        <a:pt x="34" y="4539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7" name="Freeform 177">
                  <a:extLst>
                    <a:ext uri="{FF2B5EF4-FFF2-40B4-BE49-F238E27FC236}">
                      <a16:creationId xmlns:a16="http://schemas.microsoft.com/office/drawing/2014/main" id="{E086D796-BC62-28D1-6B06-13EC69FCB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92590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4" y="2566"/>
                      </a:moveTo>
                      <a:cubicBezTo>
                        <a:pt x="3594" y="1292"/>
                        <a:pt x="2994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70" y="4307"/>
                        <a:pt x="2476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1000" y="0"/>
                        <a:pt x="2383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9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8" name="Freeform 178">
                  <a:extLst>
                    <a:ext uri="{FF2B5EF4-FFF2-40B4-BE49-F238E27FC236}">
                      <a16:creationId xmlns:a16="http://schemas.microsoft.com/office/drawing/2014/main" id="{27A4EFF9-FEBD-1AD7-22EE-689343FC8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58198" y="1232599"/>
                  <a:ext cx="85852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6760" h="4724">
                      <a:moveTo>
                        <a:pt x="6760" y="4724"/>
                      </a:moveTo>
                      <a:cubicBezTo>
                        <a:pt x="6525" y="4703"/>
                        <a:pt x="5875" y="4694"/>
                        <a:pt x="5568" y="4694"/>
                      </a:cubicBezTo>
                      <a:cubicBezTo>
                        <a:pt x="5243" y="4694"/>
                        <a:pt x="4754" y="4703"/>
                        <a:pt x="4508" y="4724"/>
                      </a:cubicBezTo>
                      <a:cubicBezTo>
                        <a:pt x="4508" y="4520"/>
                        <a:pt x="4520" y="4377"/>
                        <a:pt x="4571" y="4233"/>
                      </a:cubicBezTo>
                      <a:cubicBezTo>
                        <a:pt x="5028" y="4204"/>
                        <a:pt x="5111" y="4113"/>
                        <a:pt x="5039" y="3441"/>
                      </a:cubicBezTo>
                      <a:lnTo>
                        <a:pt x="4785" y="1313"/>
                      </a:lnTo>
                      <a:lnTo>
                        <a:pt x="3309" y="4478"/>
                      </a:lnTo>
                      <a:cubicBezTo>
                        <a:pt x="3198" y="4530"/>
                        <a:pt x="3033" y="4539"/>
                        <a:pt x="2881" y="4539"/>
                      </a:cubicBezTo>
                      <a:lnTo>
                        <a:pt x="1395" y="1334"/>
                      </a:lnTo>
                      <a:lnTo>
                        <a:pt x="1181" y="3196"/>
                      </a:lnTo>
                      <a:cubicBezTo>
                        <a:pt x="1069" y="4061"/>
                        <a:pt x="1212" y="4214"/>
                        <a:pt x="1680" y="4233"/>
                      </a:cubicBezTo>
                      <a:cubicBezTo>
                        <a:pt x="1720" y="4387"/>
                        <a:pt x="1741" y="4560"/>
                        <a:pt x="1741" y="4724"/>
                      </a:cubicBezTo>
                      <a:cubicBezTo>
                        <a:pt x="1497" y="4703"/>
                        <a:pt x="1141" y="4694"/>
                        <a:pt x="877" y="4694"/>
                      </a:cubicBezTo>
                      <a:cubicBezTo>
                        <a:pt x="621" y="4694"/>
                        <a:pt x="223" y="4703"/>
                        <a:pt x="0" y="4724"/>
                      </a:cubicBezTo>
                      <a:cubicBezTo>
                        <a:pt x="0" y="4539"/>
                        <a:pt x="20" y="4377"/>
                        <a:pt x="62" y="4233"/>
                      </a:cubicBezTo>
                      <a:cubicBezTo>
                        <a:pt x="469" y="4214"/>
                        <a:pt x="621" y="4021"/>
                        <a:pt x="713" y="3187"/>
                      </a:cubicBezTo>
                      <a:lnTo>
                        <a:pt x="917" y="1180"/>
                      </a:lnTo>
                      <a:cubicBezTo>
                        <a:pt x="979" y="601"/>
                        <a:pt x="835" y="489"/>
                        <a:pt x="398" y="489"/>
                      </a:cubicBezTo>
                      <a:cubicBezTo>
                        <a:pt x="346" y="356"/>
                        <a:pt x="336" y="172"/>
                        <a:pt x="336" y="0"/>
                      </a:cubicBezTo>
                      <a:cubicBezTo>
                        <a:pt x="630" y="20"/>
                        <a:pt x="937" y="31"/>
                        <a:pt x="1160" y="31"/>
                      </a:cubicBezTo>
                      <a:cubicBezTo>
                        <a:pt x="1374" y="31"/>
                        <a:pt x="1761" y="20"/>
                        <a:pt x="1945" y="11"/>
                      </a:cubicBezTo>
                      <a:lnTo>
                        <a:pt x="3421" y="3135"/>
                      </a:lnTo>
                      <a:lnTo>
                        <a:pt x="4845" y="11"/>
                      </a:lnTo>
                      <a:cubicBezTo>
                        <a:pt x="5070" y="20"/>
                        <a:pt x="5447" y="31"/>
                        <a:pt x="5671" y="31"/>
                      </a:cubicBezTo>
                      <a:cubicBezTo>
                        <a:pt x="5894" y="31"/>
                        <a:pt x="6199" y="20"/>
                        <a:pt x="6464" y="0"/>
                      </a:cubicBezTo>
                      <a:cubicBezTo>
                        <a:pt x="6464" y="183"/>
                        <a:pt x="6444" y="356"/>
                        <a:pt x="6403" y="489"/>
                      </a:cubicBezTo>
                      <a:cubicBezTo>
                        <a:pt x="5986" y="489"/>
                        <a:pt x="5811" y="620"/>
                        <a:pt x="5875" y="1201"/>
                      </a:cubicBezTo>
                      <a:lnTo>
                        <a:pt x="6118" y="3359"/>
                      </a:lnTo>
                      <a:cubicBezTo>
                        <a:pt x="6199" y="4102"/>
                        <a:pt x="6311" y="4195"/>
                        <a:pt x="6699" y="4233"/>
                      </a:cubicBezTo>
                      <a:cubicBezTo>
                        <a:pt x="6740" y="4366"/>
                        <a:pt x="6760" y="4549"/>
                        <a:pt x="6760" y="472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79" name="Freeform 179">
                  <a:extLst>
                    <a:ext uri="{FF2B5EF4-FFF2-40B4-BE49-F238E27FC236}">
                      <a16:creationId xmlns:a16="http://schemas.microsoft.com/office/drawing/2014/main" id="{0F247AB8-E377-EA29-19C7-96FC6CB2F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2191" y="1232599"/>
                  <a:ext cx="7134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19" h="4724">
                      <a:moveTo>
                        <a:pt x="5558" y="4233"/>
                      </a:moveTo>
                      <a:cubicBezTo>
                        <a:pt x="5597" y="4366"/>
                        <a:pt x="5619" y="4520"/>
                        <a:pt x="5619" y="4724"/>
                      </a:cubicBezTo>
                      <a:cubicBezTo>
                        <a:pt x="5304" y="4703"/>
                        <a:pt x="4855" y="4694"/>
                        <a:pt x="4398" y="4694"/>
                      </a:cubicBezTo>
                      <a:cubicBezTo>
                        <a:pt x="3939" y="4694"/>
                        <a:pt x="3491" y="4703"/>
                        <a:pt x="3196" y="4724"/>
                      </a:cubicBezTo>
                      <a:cubicBezTo>
                        <a:pt x="3196" y="4520"/>
                        <a:pt x="3206" y="4366"/>
                        <a:pt x="3258" y="4233"/>
                      </a:cubicBezTo>
                      <a:cubicBezTo>
                        <a:pt x="3674" y="4233"/>
                        <a:pt x="3868" y="4042"/>
                        <a:pt x="3868" y="3349"/>
                      </a:cubicBezTo>
                      <a:lnTo>
                        <a:pt x="3868" y="2555"/>
                      </a:lnTo>
                      <a:cubicBezTo>
                        <a:pt x="3288" y="2555"/>
                        <a:pt x="2311" y="2565"/>
                        <a:pt x="1751" y="2606"/>
                      </a:cubicBezTo>
                      <a:lnTo>
                        <a:pt x="1751" y="3349"/>
                      </a:lnTo>
                      <a:cubicBezTo>
                        <a:pt x="1751" y="4042"/>
                        <a:pt x="1944" y="4233"/>
                        <a:pt x="2361" y="4233"/>
                      </a:cubicBezTo>
                      <a:cubicBezTo>
                        <a:pt x="2413" y="4366"/>
                        <a:pt x="2423" y="4520"/>
                        <a:pt x="2423" y="4724"/>
                      </a:cubicBezTo>
                      <a:cubicBezTo>
                        <a:pt x="2117" y="4703"/>
                        <a:pt x="1678" y="4694"/>
                        <a:pt x="1221" y="4694"/>
                      </a:cubicBezTo>
                      <a:cubicBezTo>
                        <a:pt x="762" y="4694"/>
                        <a:pt x="315" y="4703"/>
                        <a:pt x="0" y="4724"/>
                      </a:cubicBezTo>
                      <a:cubicBezTo>
                        <a:pt x="0" y="4520"/>
                        <a:pt x="20" y="4366"/>
                        <a:pt x="59" y="4233"/>
                      </a:cubicBezTo>
                      <a:cubicBezTo>
                        <a:pt x="488" y="4233"/>
                        <a:pt x="691" y="4042"/>
                        <a:pt x="691" y="3349"/>
                      </a:cubicBezTo>
                      <a:lnTo>
                        <a:pt x="691" y="1375"/>
                      </a:lnTo>
                      <a:cubicBezTo>
                        <a:pt x="691" y="680"/>
                        <a:pt x="488" y="487"/>
                        <a:pt x="59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15" y="20"/>
                        <a:pt x="762" y="30"/>
                        <a:pt x="1221" y="30"/>
                      </a:cubicBezTo>
                      <a:cubicBezTo>
                        <a:pt x="1678" y="30"/>
                        <a:pt x="2117" y="20"/>
                        <a:pt x="2423" y="0"/>
                      </a:cubicBezTo>
                      <a:cubicBezTo>
                        <a:pt x="2423" y="204"/>
                        <a:pt x="2413" y="356"/>
                        <a:pt x="2361" y="487"/>
                      </a:cubicBezTo>
                      <a:cubicBezTo>
                        <a:pt x="1944" y="487"/>
                        <a:pt x="1751" y="680"/>
                        <a:pt x="1751" y="1375"/>
                      </a:cubicBezTo>
                      <a:lnTo>
                        <a:pt x="1751" y="2075"/>
                      </a:lnTo>
                      <a:lnTo>
                        <a:pt x="3868" y="2075"/>
                      </a:lnTo>
                      <a:lnTo>
                        <a:pt x="3868" y="1375"/>
                      </a:lnTo>
                      <a:cubicBezTo>
                        <a:pt x="3868" y="680"/>
                        <a:pt x="3674" y="487"/>
                        <a:pt x="3258" y="487"/>
                      </a:cubicBezTo>
                      <a:cubicBezTo>
                        <a:pt x="3206" y="356"/>
                        <a:pt x="3196" y="204"/>
                        <a:pt x="3196" y="0"/>
                      </a:cubicBezTo>
                      <a:cubicBezTo>
                        <a:pt x="3491" y="20"/>
                        <a:pt x="3939" y="30"/>
                        <a:pt x="4398" y="30"/>
                      </a:cubicBezTo>
                      <a:cubicBezTo>
                        <a:pt x="4855" y="30"/>
                        <a:pt x="5304" y="20"/>
                        <a:pt x="5619" y="0"/>
                      </a:cubicBezTo>
                      <a:cubicBezTo>
                        <a:pt x="5619" y="204"/>
                        <a:pt x="5597" y="356"/>
                        <a:pt x="5558" y="487"/>
                      </a:cubicBezTo>
                      <a:cubicBezTo>
                        <a:pt x="5130" y="487"/>
                        <a:pt x="4927" y="680"/>
                        <a:pt x="4927" y="1375"/>
                      </a:cubicBezTo>
                      <a:lnTo>
                        <a:pt x="4927" y="3349"/>
                      </a:lnTo>
                      <a:cubicBezTo>
                        <a:pt x="4927" y="4042"/>
                        <a:pt x="5130" y="4233"/>
                        <a:pt x="555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0" name="Freeform 180">
                  <a:extLst>
                    <a:ext uri="{FF2B5EF4-FFF2-40B4-BE49-F238E27FC236}">
                      <a16:creationId xmlns:a16="http://schemas.microsoft.com/office/drawing/2014/main" id="{A773A51E-D7B6-6166-D23E-F59C3E14B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30524" y="1231824"/>
                  <a:ext cx="60376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4" h="4846">
                      <a:moveTo>
                        <a:pt x="3593" y="2566"/>
                      </a:moveTo>
                      <a:cubicBezTo>
                        <a:pt x="3593" y="1292"/>
                        <a:pt x="2994" y="529"/>
                        <a:pt x="2281" y="529"/>
                      </a:cubicBezTo>
                      <a:cubicBezTo>
                        <a:pt x="1536" y="529"/>
                        <a:pt x="1171" y="1221"/>
                        <a:pt x="1171" y="2198"/>
                      </a:cubicBezTo>
                      <a:cubicBezTo>
                        <a:pt x="1171" y="3521"/>
                        <a:pt x="1670" y="4307"/>
                        <a:pt x="2474" y="4307"/>
                      </a:cubicBezTo>
                      <a:cubicBezTo>
                        <a:pt x="3227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4" y="978"/>
                        <a:pt x="4754" y="2412"/>
                      </a:cubicBezTo>
                      <a:cubicBezTo>
                        <a:pt x="4754" y="3836"/>
                        <a:pt x="3808" y="4846"/>
                        <a:pt x="2372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1" name="Freeform 181">
                  <a:extLst>
                    <a:ext uri="{FF2B5EF4-FFF2-40B4-BE49-F238E27FC236}">
                      <a16:creationId xmlns:a16="http://schemas.microsoft.com/office/drawing/2014/main" id="{90BE8CAF-8D26-B565-1F79-22AFC2400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8253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49" y="1537"/>
                        <a:pt x="3735" y="1588"/>
                        <a:pt x="3500" y="1588"/>
                      </a:cubicBezTo>
                      <a:cubicBezTo>
                        <a:pt x="3430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3" y="4195"/>
                        <a:pt x="2493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6" y="4703"/>
                        <a:pt x="1617" y="4694"/>
                        <a:pt x="1180" y="4694"/>
                      </a:cubicBezTo>
                      <a:cubicBezTo>
                        <a:pt x="733" y="4694"/>
                        <a:pt x="306" y="4703"/>
                        <a:pt x="0" y="4724"/>
                      </a:cubicBezTo>
                      <a:cubicBezTo>
                        <a:pt x="0" y="4520"/>
                        <a:pt x="20" y="4366"/>
                        <a:pt x="60" y="4233"/>
                      </a:cubicBezTo>
                      <a:cubicBezTo>
                        <a:pt x="456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6" y="489"/>
                        <a:pt x="60" y="489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439" y="20"/>
                        <a:pt x="1130" y="31"/>
                        <a:pt x="1700" y="31"/>
                      </a:cubicBezTo>
                      <a:cubicBezTo>
                        <a:pt x="2912" y="31"/>
                        <a:pt x="3572" y="20"/>
                        <a:pt x="3907" y="11"/>
                      </a:cubicBezTo>
                      <a:cubicBezTo>
                        <a:pt x="3940" y="345"/>
                        <a:pt x="3990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2" name="Freeform 182">
                  <a:extLst>
                    <a:ext uri="{FF2B5EF4-FFF2-40B4-BE49-F238E27FC236}">
                      <a16:creationId xmlns:a16="http://schemas.microsoft.com/office/drawing/2014/main" id="{97B48A80-35EB-AA1C-A363-D5D9A297E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7308" y="1231824"/>
                  <a:ext cx="60401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6" h="4846">
                      <a:moveTo>
                        <a:pt x="3594" y="2566"/>
                      </a:moveTo>
                      <a:cubicBezTo>
                        <a:pt x="3594" y="1292"/>
                        <a:pt x="2992" y="529"/>
                        <a:pt x="2280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4" y="4307"/>
                      </a:cubicBezTo>
                      <a:cubicBezTo>
                        <a:pt x="3227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8" y="0"/>
                        <a:pt x="2382" y="0"/>
                      </a:cubicBezTo>
                      <a:cubicBezTo>
                        <a:pt x="3900" y="0"/>
                        <a:pt x="4756" y="978"/>
                        <a:pt x="4756" y="2412"/>
                      </a:cubicBezTo>
                      <a:cubicBezTo>
                        <a:pt x="4756" y="3836"/>
                        <a:pt x="3808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3" name="Freeform 183">
                  <a:extLst>
                    <a:ext uri="{FF2B5EF4-FFF2-40B4-BE49-F238E27FC236}">
                      <a16:creationId xmlns:a16="http://schemas.microsoft.com/office/drawing/2014/main" id="{51CD3FB1-4FFC-D04C-298B-38B885BA8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3168" y="1232599"/>
                  <a:ext cx="6850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395" h="4724">
                      <a:moveTo>
                        <a:pt x="61" y="4233"/>
                      </a:moveTo>
                      <a:cubicBezTo>
                        <a:pt x="457" y="4233"/>
                        <a:pt x="640" y="4042"/>
                        <a:pt x="640" y="3349"/>
                      </a:cubicBezTo>
                      <a:lnTo>
                        <a:pt x="640" y="1375"/>
                      </a:lnTo>
                      <a:cubicBezTo>
                        <a:pt x="640" y="680"/>
                        <a:pt x="457" y="487"/>
                        <a:pt x="61" y="487"/>
                      </a:cubicBezTo>
                      <a:cubicBezTo>
                        <a:pt x="20" y="356"/>
                        <a:pt x="0" y="204"/>
                        <a:pt x="0" y="0"/>
                      </a:cubicBezTo>
                      <a:cubicBezTo>
                        <a:pt x="305" y="20"/>
                        <a:pt x="732" y="30"/>
                        <a:pt x="2118" y="30"/>
                      </a:cubicBezTo>
                      <a:lnTo>
                        <a:pt x="3267" y="30"/>
                      </a:lnTo>
                      <a:cubicBezTo>
                        <a:pt x="4663" y="30"/>
                        <a:pt x="5091" y="20"/>
                        <a:pt x="5395" y="0"/>
                      </a:cubicBezTo>
                      <a:cubicBezTo>
                        <a:pt x="5395" y="204"/>
                        <a:pt x="5375" y="356"/>
                        <a:pt x="5334" y="487"/>
                      </a:cubicBezTo>
                      <a:cubicBezTo>
                        <a:pt x="4936" y="487"/>
                        <a:pt x="4753" y="680"/>
                        <a:pt x="4753" y="1375"/>
                      </a:cubicBezTo>
                      <a:lnTo>
                        <a:pt x="4753" y="3349"/>
                      </a:lnTo>
                      <a:cubicBezTo>
                        <a:pt x="4753" y="4042"/>
                        <a:pt x="4936" y="4233"/>
                        <a:pt x="5334" y="4233"/>
                      </a:cubicBezTo>
                      <a:cubicBezTo>
                        <a:pt x="5375" y="4366"/>
                        <a:pt x="5395" y="4520"/>
                        <a:pt x="5395" y="4724"/>
                      </a:cubicBezTo>
                      <a:cubicBezTo>
                        <a:pt x="5091" y="4703"/>
                        <a:pt x="4663" y="4694"/>
                        <a:pt x="4215" y="4694"/>
                      </a:cubicBezTo>
                      <a:cubicBezTo>
                        <a:pt x="3776" y="4694"/>
                        <a:pt x="3338" y="4703"/>
                        <a:pt x="3044" y="4724"/>
                      </a:cubicBezTo>
                      <a:cubicBezTo>
                        <a:pt x="3044" y="4520"/>
                        <a:pt x="3053" y="4366"/>
                        <a:pt x="3103" y="4233"/>
                      </a:cubicBezTo>
                      <a:cubicBezTo>
                        <a:pt x="3501" y="4233"/>
                        <a:pt x="3686" y="4042"/>
                        <a:pt x="3686" y="3349"/>
                      </a:cubicBezTo>
                      <a:lnTo>
                        <a:pt x="3686" y="1375"/>
                      </a:lnTo>
                      <a:cubicBezTo>
                        <a:pt x="3686" y="703"/>
                        <a:pt x="3501" y="507"/>
                        <a:pt x="3103" y="507"/>
                      </a:cubicBezTo>
                      <a:lnTo>
                        <a:pt x="2289" y="507"/>
                      </a:lnTo>
                      <a:cubicBezTo>
                        <a:pt x="1894" y="507"/>
                        <a:pt x="1709" y="703"/>
                        <a:pt x="1709" y="1375"/>
                      </a:cubicBezTo>
                      <a:lnTo>
                        <a:pt x="1709" y="3349"/>
                      </a:lnTo>
                      <a:cubicBezTo>
                        <a:pt x="1709" y="4042"/>
                        <a:pt x="1894" y="4233"/>
                        <a:pt x="2289" y="4233"/>
                      </a:cubicBezTo>
                      <a:cubicBezTo>
                        <a:pt x="2340" y="4366"/>
                        <a:pt x="2352" y="4520"/>
                        <a:pt x="2352" y="4724"/>
                      </a:cubicBezTo>
                      <a:cubicBezTo>
                        <a:pt x="2055" y="4703"/>
                        <a:pt x="1619" y="4694"/>
                        <a:pt x="1180" y="4694"/>
                      </a:cubicBezTo>
                      <a:cubicBezTo>
                        <a:pt x="732" y="4694"/>
                        <a:pt x="305" y="4703"/>
                        <a:pt x="0" y="4724"/>
                      </a:cubicBezTo>
                      <a:cubicBezTo>
                        <a:pt x="0" y="4520"/>
                        <a:pt x="20" y="4366"/>
                        <a:pt x="61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4" name="Freeform 184">
                  <a:extLst>
                    <a:ext uri="{FF2B5EF4-FFF2-40B4-BE49-F238E27FC236}">
                      <a16:creationId xmlns:a16="http://schemas.microsoft.com/office/drawing/2014/main" id="{EBCD8003-4585-B773-65FD-5217E038F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9025" y="1231824"/>
                  <a:ext cx="5274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4" h="4846">
                      <a:moveTo>
                        <a:pt x="1139" y="2015"/>
                      </a:moveTo>
                      <a:lnTo>
                        <a:pt x="3002" y="2015"/>
                      </a:lnTo>
                      <a:cubicBezTo>
                        <a:pt x="3002" y="1119"/>
                        <a:pt x="2677" y="529"/>
                        <a:pt x="2118" y="529"/>
                      </a:cubicBezTo>
                      <a:cubicBezTo>
                        <a:pt x="1638" y="529"/>
                        <a:pt x="1190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3" y="4610"/>
                        <a:pt x="3023" y="4846"/>
                        <a:pt x="2251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6" y="0"/>
                        <a:pt x="2188" y="0"/>
                      </a:cubicBezTo>
                      <a:cubicBezTo>
                        <a:pt x="3553" y="0"/>
                        <a:pt x="4080" y="938"/>
                        <a:pt x="4154" y="2128"/>
                      </a:cubicBezTo>
                      <a:cubicBezTo>
                        <a:pt x="4122" y="2279"/>
                        <a:pt x="4061" y="2412"/>
                        <a:pt x="3980" y="2514"/>
                      </a:cubicBezTo>
                      <a:cubicBezTo>
                        <a:pt x="3491" y="2514"/>
                        <a:pt x="2188" y="2514"/>
                        <a:pt x="1150" y="2566"/>
                      </a:cubicBezTo>
                      <a:cubicBezTo>
                        <a:pt x="1230" y="3441"/>
                        <a:pt x="1607" y="4214"/>
                        <a:pt x="2616" y="4214"/>
                      </a:cubicBezTo>
                      <a:cubicBezTo>
                        <a:pt x="3065" y="4214"/>
                        <a:pt x="3532" y="4022"/>
                        <a:pt x="3868" y="3664"/>
                      </a:cubicBezTo>
                      <a:cubicBezTo>
                        <a:pt x="3980" y="3726"/>
                        <a:pt x="4102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5" name="Freeform 185">
                  <a:extLst>
                    <a:ext uri="{FF2B5EF4-FFF2-40B4-BE49-F238E27FC236}">
                      <a16:creationId xmlns:a16="http://schemas.microsoft.com/office/drawing/2014/main" id="{B286C0FE-CDE1-0A3B-6AA4-F45D82D75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88080" y="1232599"/>
                  <a:ext cx="70701" cy="8190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68" h="6450">
                      <a:moveTo>
                        <a:pt x="3512" y="1201"/>
                      </a:moveTo>
                      <a:cubicBezTo>
                        <a:pt x="3512" y="795"/>
                        <a:pt x="3472" y="642"/>
                        <a:pt x="3299" y="560"/>
                      </a:cubicBezTo>
                      <a:cubicBezTo>
                        <a:pt x="3166" y="510"/>
                        <a:pt x="2952" y="489"/>
                        <a:pt x="2821" y="489"/>
                      </a:cubicBezTo>
                      <a:cubicBezTo>
                        <a:pt x="2636" y="489"/>
                        <a:pt x="2464" y="510"/>
                        <a:pt x="2331" y="560"/>
                      </a:cubicBezTo>
                      <a:cubicBezTo>
                        <a:pt x="2150" y="632"/>
                        <a:pt x="2150" y="753"/>
                        <a:pt x="2117" y="1231"/>
                      </a:cubicBezTo>
                      <a:cubicBezTo>
                        <a:pt x="2015" y="2851"/>
                        <a:pt x="1873" y="3728"/>
                        <a:pt x="1486" y="4204"/>
                      </a:cubicBezTo>
                      <a:lnTo>
                        <a:pt x="2860" y="4204"/>
                      </a:lnTo>
                      <a:cubicBezTo>
                        <a:pt x="3391" y="4204"/>
                        <a:pt x="3512" y="4061"/>
                        <a:pt x="3512" y="3523"/>
                      </a:cubicBezTo>
                      <a:lnTo>
                        <a:pt x="3512" y="1201"/>
                      </a:lnTo>
                      <a:close/>
                      <a:moveTo>
                        <a:pt x="5447" y="6404"/>
                      </a:moveTo>
                      <a:cubicBezTo>
                        <a:pt x="5244" y="6465"/>
                        <a:pt x="4958" y="6465"/>
                        <a:pt x="4724" y="6404"/>
                      </a:cubicBezTo>
                      <a:cubicBezTo>
                        <a:pt x="4743" y="5822"/>
                        <a:pt x="4693" y="5201"/>
                        <a:pt x="4601" y="4694"/>
                      </a:cubicBezTo>
                      <a:lnTo>
                        <a:pt x="978" y="4694"/>
                      </a:lnTo>
                      <a:cubicBezTo>
                        <a:pt x="886" y="5201"/>
                        <a:pt x="837" y="5822"/>
                        <a:pt x="845" y="6404"/>
                      </a:cubicBezTo>
                      <a:cubicBezTo>
                        <a:pt x="613" y="6465"/>
                        <a:pt x="338" y="6465"/>
                        <a:pt x="133" y="6404"/>
                      </a:cubicBezTo>
                      <a:cubicBezTo>
                        <a:pt x="133" y="5669"/>
                        <a:pt x="82" y="5071"/>
                        <a:pt x="0" y="4661"/>
                      </a:cubicBezTo>
                      <a:cubicBezTo>
                        <a:pt x="0" y="4501"/>
                        <a:pt x="52" y="4338"/>
                        <a:pt x="163" y="4233"/>
                      </a:cubicBezTo>
                      <a:lnTo>
                        <a:pt x="275" y="4233"/>
                      </a:lnTo>
                      <a:cubicBezTo>
                        <a:pt x="1141" y="4233"/>
                        <a:pt x="1455" y="3014"/>
                        <a:pt x="1548" y="1271"/>
                      </a:cubicBezTo>
                      <a:cubicBezTo>
                        <a:pt x="1589" y="620"/>
                        <a:pt x="1528" y="539"/>
                        <a:pt x="987" y="489"/>
                      </a:cubicBezTo>
                      <a:cubicBezTo>
                        <a:pt x="937" y="356"/>
                        <a:pt x="928" y="183"/>
                        <a:pt x="928" y="0"/>
                      </a:cubicBezTo>
                      <a:cubicBezTo>
                        <a:pt x="1313" y="20"/>
                        <a:pt x="1954" y="31"/>
                        <a:pt x="3106" y="31"/>
                      </a:cubicBezTo>
                      <a:cubicBezTo>
                        <a:pt x="4357" y="31"/>
                        <a:pt x="4856" y="20"/>
                        <a:pt x="5222" y="0"/>
                      </a:cubicBezTo>
                      <a:cubicBezTo>
                        <a:pt x="5222" y="204"/>
                        <a:pt x="5212" y="356"/>
                        <a:pt x="5161" y="489"/>
                      </a:cubicBezTo>
                      <a:cubicBezTo>
                        <a:pt x="4774" y="489"/>
                        <a:pt x="4592" y="680"/>
                        <a:pt x="4592" y="1375"/>
                      </a:cubicBezTo>
                      <a:lnTo>
                        <a:pt x="4592" y="3349"/>
                      </a:lnTo>
                      <a:cubicBezTo>
                        <a:pt x="4592" y="4042"/>
                        <a:pt x="4774" y="4233"/>
                        <a:pt x="5161" y="4233"/>
                      </a:cubicBezTo>
                      <a:lnTo>
                        <a:pt x="5415" y="4233"/>
                      </a:lnTo>
                      <a:cubicBezTo>
                        <a:pt x="5519" y="4338"/>
                        <a:pt x="5568" y="4501"/>
                        <a:pt x="5568" y="4661"/>
                      </a:cubicBezTo>
                      <a:cubicBezTo>
                        <a:pt x="5487" y="5071"/>
                        <a:pt x="5436" y="5669"/>
                        <a:pt x="5447" y="640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6" name="Freeform 186">
                  <a:extLst>
                    <a:ext uri="{FF2B5EF4-FFF2-40B4-BE49-F238E27FC236}">
                      <a16:creationId xmlns:a16="http://schemas.microsoft.com/office/drawing/2014/main" id="{10646055-FF27-EA5D-868E-1C66F3AB6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6490" y="1231824"/>
                  <a:ext cx="55613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379" h="4846">
                      <a:moveTo>
                        <a:pt x="2675" y="2444"/>
                      </a:moveTo>
                      <a:cubicBezTo>
                        <a:pt x="1952" y="2555"/>
                        <a:pt x="1129" y="2697"/>
                        <a:pt x="1129" y="3502"/>
                      </a:cubicBezTo>
                      <a:cubicBezTo>
                        <a:pt x="1129" y="3970"/>
                        <a:pt x="1393" y="4184"/>
                        <a:pt x="1699" y="4184"/>
                      </a:cubicBezTo>
                      <a:cubicBezTo>
                        <a:pt x="2137" y="4184"/>
                        <a:pt x="2675" y="3766"/>
                        <a:pt x="2675" y="2800"/>
                      </a:cubicBezTo>
                      <a:lnTo>
                        <a:pt x="2675" y="2444"/>
                      </a:lnTo>
                      <a:close/>
                      <a:moveTo>
                        <a:pt x="4304" y="4530"/>
                      </a:moveTo>
                      <a:cubicBezTo>
                        <a:pt x="3927" y="4539"/>
                        <a:pt x="3439" y="4663"/>
                        <a:pt x="3083" y="4846"/>
                      </a:cubicBezTo>
                      <a:cubicBezTo>
                        <a:pt x="2912" y="4773"/>
                        <a:pt x="2819" y="4621"/>
                        <a:pt x="2819" y="4244"/>
                      </a:cubicBezTo>
                      <a:cubicBezTo>
                        <a:pt x="2819" y="4163"/>
                        <a:pt x="2829" y="4061"/>
                        <a:pt x="2838" y="3949"/>
                      </a:cubicBezTo>
                      <a:cubicBezTo>
                        <a:pt x="2757" y="4143"/>
                        <a:pt x="2624" y="4325"/>
                        <a:pt x="2464" y="4480"/>
                      </a:cubicBezTo>
                      <a:cubicBezTo>
                        <a:pt x="2217" y="4684"/>
                        <a:pt x="1851" y="4825"/>
                        <a:pt x="1353" y="4825"/>
                      </a:cubicBezTo>
                      <a:cubicBezTo>
                        <a:pt x="477" y="4825"/>
                        <a:pt x="0" y="4417"/>
                        <a:pt x="0" y="3726"/>
                      </a:cubicBezTo>
                      <a:cubicBezTo>
                        <a:pt x="0" y="2412"/>
                        <a:pt x="1738" y="2128"/>
                        <a:pt x="2675" y="1995"/>
                      </a:cubicBezTo>
                      <a:cubicBezTo>
                        <a:pt x="2675" y="1231"/>
                        <a:pt x="2636" y="997"/>
                        <a:pt x="2464" y="783"/>
                      </a:cubicBezTo>
                      <a:cubicBezTo>
                        <a:pt x="2298" y="590"/>
                        <a:pt x="2086" y="498"/>
                        <a:pt x="1851" y="498"/>
                      </a:cubicBezTo>
                      <a:cubicBezTo>
                        <a:pt x="1200" y="498"/>
                        <a:pt x="1008" y="1202"/>
                        <a:pt x="976" y="1669"/>
                      </a:cubicBezTo>
                      <a:cubicBezTo>
                        <a:pt x="772" y="1669"/>
                        <a:pt x="496" y="1649"/>
                        <a:pt x="356" y="1589"/>
                      </a:cubicBezTo>
                      <a:cubicBezTo>
                        <a:pt x="386" y="1241"/>
                        <a:pt x="376" y="783"/>
                        <a:pt x="304" y="448"/>
                      </a:cubicBezTo>
                      <a:cubicBezTo>
                        <a:pt x="865" y="163"/>
                        <a:pt x="1566" y="0"/>
                        <a:pt x="2126" y="0"/>
                      </a:cubicBezTo>
                      <a:cubicBezTo>
                        <a:pt x="2706" y="0"/>
                        <a:pt x="3094" y="173"/>
                        <a:pt x="3318" y="406"/>
                      </a:cubicBezTo>
                      <a:cubicBezTo>
                        <a:pt x="3654" y="732"/>
                        <a:pt x="3755" y="1231"/>
                        <a:pt x="3755" y="2147"/>
                      </a:cubicBezTo>
                      <a:lnTo>
                        <a:pt x="3755" y="3196"/>
                      </a:lnTo>
                      <a:cubicBezTo>
                        <a:pt x="3755" y="3808"/>
                        <a:pt x="3837" y="3980"/>
                        <a:pt x="4376" y="4001"/>
                      </a:cubicBezTo>
                      <a:cubicBezTo>
                        <a:pt x="4386" y="4174"/>
                        <a:pt x="4376" y="4367"/>
                        <a:pt x="4304" y="4530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7" name="Freeform 187">
                  <a:extLst>
                    <a:ext uri="{FF2B5EF4-FFF2-40B4-BE49-F238E27FC236}">
                      <a16:creationId xmlns:a16="http://schemas.microsoft.com/office/drawing/2014/main" id="{21A7EA24-7019-B268-79A9-3121E6563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31031" y="1232599"/>
                  <a:ext cx="51816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1" h="4724">
                      <a:moveTo>
                        <a:pt x="4081" y="1445"/>
                      </a:moveTo>
                      <a:cubicBezTo>
                        <a:pt x="3951" y="1537"/>
                        <a:pt x="3737" y="1588"/>
                        <a:pt x="3501" y="1588"/>
                      </a:cubicBezTo>
                      <a:cubicBezTo>
                        <a:pt x="3430" y="936"/>
                        <a:pt x="3256" y="519"/>
                        <a:pt x="2280" y="519"/>
                      </a:cubicBezTo>
                      <a:lnTo>
                        <a:pt x="1708" y="519"/>
                      </a:lnTo>
                      <a:lnTo>
                        <a:pt x="1708" y="3431"/>
                      </a:lnTo>
                      <a:cubicBezTo>
                        <a:pt x="1708" y="4031"/>
                        <a:pt x="1923" y="4195"/>
                        <a:pt x="2492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7" y="4703"/>
                        <a:pt x="1617" y="4694"/>
                        <a:pt x="1183" y="4694"/>
                      </a:cubicBezTo>
                      <a:cubicBezTo>
                        <a:pt x="733" y="4694"/>
                        <a:pt x="304" y="4703"/>
                        <a:pt x="0" y="4724"/>
                      </a:cubicBezTo>
                      <a:cubicBezTo>
                        <a:pt x="0" y="4520"/>
                        <a:pt x="19" y="4366"/>
                        <a:pt x="61" y="4233"/>
                      </a:cubicBezTo>
                      <a:cubicBezTo>
                        <a:pt x="457" y="4233"/>
                        <a:pt x="642" y="4042"/>
                        <a:pt x="642" y="3349"/>
                      </a:cubicBezTo>
                      <a:lnTo>
                        <a:pt x="642" y="1375"/>
                      </a:lnTo>
                      <a:cubicBezTo>
                        <a:pt x="642" y="680"/>
                        <a:pt x="457" y="489"/>
                        <a:pt x="61" y="489"/>
                      </a:cubicBezTo>
                      <a:cubicBezTo>
                        <a:pt x="19" y="356"/>
                        <a:pt x="0" y="204"/>
                        <a:pt x="0" y="0"/>
                      </a:cubicBezTo>
                      <a:cubicBezTo>
                        <a:pt x="437" y="20"/>
                        <a:pt x="1129" y="31"/>
                        <a:pt x="1701" y="31"/>
                      </a:cubicBezTo>
                      <a:cubicBezTo>
                        <a:pt x="2911" y="31"/>
                        <a:pt x="3571" y="20"/>
                        <a:pt x="3909" y="11"/>
                      </a:cubicBezTo>
                      <a:cubicBezTo>
                        <a:pt x="3939" y="345"/>
                        <a:pt x="3989" y="927"/>
                        <a:pt x="4081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8" name="Freeform 188">
                  <a:extLst>
                    <a:ext uri="{FF2B5EF4-FFF2-40B4-BE49-F238E27FC236}">
                      <a16:creationId xmlns:a16="http://schemas.microsoft.com/office/drawing/2014/main" id="{22940EAB-05EB-953C-D9B3-A933E0B8B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0099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4" y="2566"/>
                      </a:moveTo>
                      <a:cubicBezTo>
                        <a:pt x="3594" y="1292"/>
                        <a:pt x="2993" y="529"/>
                        <a:pt x="2279" y="529"/>
                      </a:cubicBezTo>
                      <a:cubicBezTo>
                        <a:pt x="1537" y="529"/>
                        <a:pt x="1172" y="1221"/>
                        <a:pt x="1172" y="2198"/>
                      </a:cubicBezTo>
                      <a:cubicBezTo>
                        <a:pt x="1172" y="3521"/>
                        <a:pt x="1669" y="4307"/>
                        <a:pt x="2473" y="4307"/>
                      </a:cubicBezTo>
                      <a:cubicBezTo>
                        <a:pt x="3226" y="4307"/>
                        <a:pt x="3594" y="3593"/>
                        <a:pt x="3594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8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7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89" name="Freeform 189">
                  <a:extLst>
                    <a:ext uri="{FF2B5EF4-FFF2-40B4-BE49-F238E27FC236}">
                      <a16:creationId xmlns:a16="http://schemas.microsoft.com/office/drawing/2014/main" id="{582D94FF-6669-557B-DABA-D5752AD9C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57828" y="1232599"/>
                  <a:ext cx="51829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2" h="4724">
                      <a:moveTo>
                        <a:pt x="4082" y="1445"/>
                      </a:moveTo>
                      <a:cubicBezTo>
                        <a:pt x="3949" y="1537"/>
                        <a:pt x="3734" y="1588"/>
                        <a:pt x="3501" y="1588"/>
                      </a:cubicBezTo>
                      <a:cubicBezTo>
                        <a:pt x="3429" y="936"/>
                        <a:pt x="3257" y="519"/>
                        <a:pt x="2279" y="519"/>
                      </a:cubicBezTo>
                      <a:lnTo>
                        <a:pt x="1710" y="519"/>
                      </a:lnTo>
                      <a:lnTo>
                        <a:pt x="1710" y="3431"/>
                      </a:lnTo>
                      <a:cubicBezTo>
                        <a:pt x="1710" y="4031"/>
                        <a:pt x="1921" y="4195"/>
                        <a:pt x="2494" y="4233"/>
                      </a:cubicBezTo>
                      <a:cubicBezTo>
                        <a:pt x="2543" y="4356"/>
                        <a:pt x="2554" y="4539"/>
                        <a:pt x="2554" y="4724"/>
                      </a:cubicBezTo>
                      <a:cubicBezTo>
                        <a:pt x="2137" y="4703"/>
                        <a:pt x="1619" y="4694"/>
                        <a:pt x="1179" y="4694"/>
                      </a:cubicBezTo>
                      <a:cubicBezTo>
                        <a:pt x="732" y="4694"/>
                        <a:pt x="304" y="4703"/>
                        <a:pt x="0" y="4724"/>
                      </a:cubicBezTo>
                      <a:cubicBezTo>
                        <a:pt x="0" y="4520"/>
                        <a:pt x="18" y="4366"/>
                        <a:pt x="60" y="4233"/>
                      </a:cubicBezTo>
                      <a:cubicBezTo>
                        <a:pt x="455" y="4233"/>
                        <a:pt x="639" y="4042"/>
                        <a:pt x="639" y="3349"/>
                      </a:cubicBezTo>
                      <a:lnTo>
                        <a:pt x="639" y="1375"/>
                      </a:lnTo>
                      <a:cubicBezTo>
                        <a:pt x="639" y="680"/>
                        <a:pt x="455" y="489"/>
                        <a:pt x="60" y="489"/>
                      </a:cubicBezTo>
                      <a:cubicBezTo>
                        <a:pt x="18" y="356"/>
                        <a:pt x="0" y="204"/>
                        <a:pt x="0" y="0"/>
                      </a:cubicBezTo>
                      <a:cubicBezTo>
                        <a:pt x="435" y="20"/>
                        <a:pt x="1127" y="31"/>
                        <a:pt x="1699" y="31"/>
                      </a:cubicBezTo>
                      <a:cubicBezTo>
                        <a:pt x="2908" y="31"/>
                        <a:pt x="3572" y="20"/>
                        <a:pt x="3908" y="11"/>
                      </a:cubicBezTo>
                      <a:cubicBezTo>
                        <a:pt x="3939" y="345"/>
                        <a:pt x="3989" y="927"/>
                        <a:pt x="4082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0" name="Freeform 190">
                  <a:extLst>
                    <a:ext uri="{FF2B5EF4-FFF2-40B4-BE49-F238E27FC236}">
                      <a16:creationId xmlns:a16="http://schemas.microsoft.com/office/drawing/2014/main" id="{BF1BD336-4DA0-A0F6-9879-4C40E3FF3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6477" y="1232599"/>
                  <a:ext cx="70980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589" h="4724">
                      <a:moveTo>
                        <a:pt x="5528" y="4233"/>
                      </a:moveTo>
                      <a:cubicBezTo>
                        <a:pt x="5579" y="4366"/>
                        <a:pt x="5589" y="4520"/>
                        <a:pt x="5589" y="4724"/>
                      </a:cubicBezTo>
                      <a:cubicBezTo>
                        <a:pt x="5293" y="4703"/>
                        <a:pt x="4856" y="4694"/>
                        <a:pt x="4419" y="4694"/>
                      </a:cubicBezTo>
                      <a:cubicBezTo>
                        <a:pt x="3981" y="4694"/>
                        <a:pt x="3552" y="4703"/>
                        <a:pt x="3257" y="4724"/>
                      </a:cubicBezTo>
                      <a:cubicBezTo>
                        <a:pt x="3257" y="4520"/>
                        <a:pt x="3266" y="4366"/>
                        <a:pt x="3321" y="4233"/>
                      </a:cubicBezTo>
                      <a:cubicBezTo>
                        <a:pt x="3715" y="4233"/>
                        <a:pt x="3888" y="4042"/>
                        <a:pt x="3888" y="3349"/>
                      </a:cubicBezTo>
                      <a:lnTo>
                        <a:pt x="3888" y="1700"/>
                      </a:lnTo>
                      <a:lnTo>
                        <a:pt x="1720" y="3665"/>
                      </a:lnTo>
                      <a:cubicBezTo>
                        <a:pt x="1772" y="4102"/>
                        <a:pt x="1944" y="4233"/>
                        <a:pt x="2270" y="4233"/>
                      </a:cubicBezTo>
                      <a:cubicBezTo>
                        <a:pt x="2323" y="4366"/>
                        <a:pt x="2332" y="4520"/>
                        <a:pt x="2332" y="4724"/>
                      </a:cubicBezTo>
                      <a:cubicBezTo>
                        <a:pt x="2037" y="4703"/>
                        <a:pt x="1608" y="4694"/>
                        <a:pt x="1183" y="4694"/>
                      </a:cubicBezTo>
                      <a:cubicBezTo>
                        <a:pt x="735" y="4694"/>
                        <a:pt x="306" y="4703"/>
                        <a:pt x="0" y="4724"/>
                      </a:cubicBezTo>
                      <a:cubicBezTo>
                        <a:pt x="0" y="4520"/>
                        <a:pt x="22" y="4366"/>
                        <a:pt x="62" y="4233"/>
                      </a:cubicBezTo>
                      <a:cubicBezTo>
                        <a:pt x="457" y="4233"/>
                        <a:pt x="643" y="4042"/>
                        <a:pt x="643" y="3349"/>
                      </a:cubicBezTo>
                      <a:lnTo>
                        <a:pt x="643" y="1375"/>
                      </a:lnTo>
                      <a:cubicBezTo>
                        <a:pt x="643" y="680"/>
                        <a:pt x="457" y="487"/>
                        <a:pt x="62" y="487"/>
                      </a:cubicBezTo>
                      <a:cubicBezTo>
                        <a:pt x="22" y="356"/>
                        <a:pt x="0" y="204"/>
                        <a:pt x="0" y="0"/>
                      </a:cubicBezTo>
                      <a:cubicBezTo>
                        <a:pt x="306" y="20"/>
                        <a:pt x="735" y="30"/>
                        <a:pt x="1183" y="30"/>
                      </a:cubicBezTo>
                      <a:cubicBezTo>
                        <a:pt x="1608" y="30"/>
                        <a:pt x="2037" y="20"/>
                        <a:pt x="2332" y="0"/>
                      </a:cubicBezTo>
                      <a:cubicBezTo>
                        <a:pt x="2332" y="204"/>
                        <a:pt x="2323" y="356"/>
                        <a:pt x="2270" y="487"/>
                      </a:cubicBezTo>
                      <a:cubicBezTo>
                        <a:pt x="1884" y="487"/>
                        <a:pt x="1702" y="680"/>
                        <a:pt x="1702" y="1375"/>
                      </a:cubicBezTo>
                      <a:lnTo>
                        <a:pt x="1702" y="3014"/>
                      </a:lnTo>
                      <a:lnTo>
                        <a:pt x="3868" y="1047"/>
                      </a:lnTo>
                      <a:cubicBezTo>
                        <a:pt x="3817" y="620"/>
                        <a:pt x="3645" y="487"/>
                        <a:pt x="3321" y="487"/>
                      </a:cubicBezTo>
                      <a:cubicBezTo>
                        <a:pt x="3266" y="356"/>
                        <a:pt x="3257" y="204"/>
                        <a:pt x="3257" y="0"/>
                      </a:cubicBezTo>
                      <a:cubicBezTo>
                        <a:pt x="3552" y="20"/>
                        <a:pt x="3981" y="30"/>
                        <a:pt x="4419" y="30"/>
                      </a:cubicBezTo>
                      <a:cubicBezTo>
                        <a:pt x="4856" y="30"/>
                        <a:pt x="5293" y="20"/>
                        <a:pt x="5589" y="0"/>
                      </a:cubicBezTo>
                      <a:cubicBezTo>
                        <a:pt x="5589" y="204"/>
                        <a:pt x="5579" y="356"/>
                        <a:pt x="5528" y="487"/>
                      </a:cubicBezTo>
                      <a:cubicBezTo>
                        <a:pt x="5131" y="487"/>
                        <a:pt x="4957" y="680"/>
                        <a:pt x="4957" y="1375"/>
                      </a:cubicBezTo>
                      <a:lnTo>
                        <a:pt x="4957" y="3349"/>
                      </a:lnTo>
                      <a:cubicBezTo>
                        <a:pt x="4957" y="4042"/>
                        <a:pt x="5131" y="4233"/>
                        <a:pt x="552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1" name="Freeform 191">
                  <a:extLst>
                    <a:ext uri="{FF2B5EF4-FFF2-40B4-BE49-F238E27FC236}">
                      <a16:creationId xmlns:a16="http://schemas.microsoft.com/office/drawing/2014/main" id="{216C1A10-7A20-FDEF-263B-51CC44960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95217" y="1232599"/>
                  <a:ext cx="66167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210" h="4724">
                      <a:moveTo>
                        <a:pt x="5150" y="4233"/>
                      </a:moveTo>
                      <a:cubicBezTo>
                        <a:pt x="5192" y="4366"/>
                        <a:pt x="5210" y="4520"/>
                        <a:pt x="5210" y="4724"/>
                      </a:cubicBezTo>
                      <a:cubicBezTo>
                        <a:pt x="4875" y="4703"/>
                        <a:pt x="4459" y="4694"/>
                        <a:pt x="4029" y="4694"/>
                      </a:cubicBezTo>
                      <a:cubicBezTo>
                        <a:pt x="3521" y="4694"/>
                        <a:pt x="2973" y="4703"/>
                        <a:pt x="2709" y="4724"/>
                      </a:cubicBezTo>
                      <a:cubicBezTo>
                        <a:pt x="2709" y="4560"/>
                        <a:pt x="2718" y="4387"/>
                        <a:pt x="2766" y="4233"/>
                      </a:cubicBezTo>
                      <a:cubicBezTo>
                        <a:pt x="3328" y="4223"/>
                        <a:pt x="3521" y="4071"/>
                        <a:pt x="3521" y="3512"/>
                      </a:cubicBezTo>
                      <a:lnTo>
                        <a:pt x="3521" y="2819"/>
                      </a:lnTo>
                      <a:cubicBezTo>
                        <a:pt x="3195" y="2943"/>
                        <a:pt x="2766" y="3023"/>
                        <a:pt x="2289" y="3023"/>
                      </a:cubicBezTo>
                      <a:cubicBezTo>
                        <a:pt x="835" y="3023"/>
                        <a:pt x="600" y="2270"/>
                        <a:pt x="600" y="1221"/>
                      </a:cubicBezTo>
                      <a:cubicBezTo>
                        <a:pt x="600" y="690"/>
                        <a:pt x="445" y="487"/>
                        <a:pt x="61" y="487"/>
                      </a:cubicBezTo>
                      <a:cubicBezTo>
                        <a:pt x="10" y="356"/>
                        <a:pt x="0" y="204"/>
                        <a:pt x="0" y="0"/>
                      </a:cubicBezTo>
                      <a:cubicBezTo>
                        <a:pt x="284" y="20"/>
                        <a:pt x="711" y="30"/>
                        <a:pt x="1149" y="30"/>
                      </a:cubicBezTo>
                      <a:cubicBezTo>
                        <a:pt x="1568" y="30"/>
                        <a:pt x="1986" y="20"/>
                        <a:pt x="2249" y="0"/>
                      </a:cubicBezTo>
                      <a:cubicBezTo>
                        <a:pt x="2249" y="204"/>
                        <a:pt x="2238" y="356"/>
                        <a:pt x="2188" y="487"/>
                      </a:cubicBezTo>
                      <a:cubicBezTo>
                        <a:pt x="1850" y="487"/>
                        <a:pt x="1678" y="680"/>
                        <a:pt x="1678" y="1231"/>
                      </a:cubicBezTo>
                      <a:cubicBezTo>
                        <a:pt x="1678" y="2056"/>
                        <a:pt x="1944" y="2505"/>
                        <a:pt x="2718" y="2505"/>
                      </a:cubicBezTo>
                      <a:cubicBezTo>
                        <a:pt x="2920" y="2505"/>
                        <a:pt x="3265" y="2462"/>
                        <a:pt x="3521" y="2362"/>
                      </a:cubicBezTo>
                      <a:lnTo>
                        <a:pt x="3521" y="1375"/>
                      </a:lnTo>
                      <a:cubicBezTo>
                        <a:pt x="3521" y="680"/>
                        <a:pt x="3360" y="487"/>
                        <a:pt x="3013" y="487"/>
                      </a:cubicBezTo>
                      <a:cubicBezTo>
                        <a:pt x="2973" y="356"/>
                        <a:pt x="2961" y="204"/>
                        <a:pt x="2961" y="0"/>
                      </a:cubicBezTo>
                      <a:cubicBezTo>
                        <a:pt x="3225" y="20"/>
                        <a:pt x="3645" y="30"/>
                        <a:pt x="4061" y="30"/>
                      </a:cubicBezTo>
                      <a:cubicBezTo>
                        <a:pt x="4498" y="30"/>
                        <a:pt x="4918" y="20"/>
                        <a:pt x="5210" y="0"/>
                      </a:cubicBezTo>
                      <a:cubicBezTo>
                        <a:pt x="5210" y="204"/>
                        <a:pt x="5192" y="356"/>
                        <a:pt x="5150" y="487"/>
                      </a:cubicBezTo>
                      <a:cubicBezTo>
                        <a:pt x="4773" y="487"/>
                        <a:pt x="4611" y="680"/>
                        <a:pt x="4611" y="1375"/>
                      </a:cubicBezTo>
                      <a:lnTo>
                        <a:pt x="4611" y="3349"/>
                      </a:lnTo>
                      <a:cubicBezTo>
                        <a:pt x="4611" y="4042"/>
                        <a:pt x="4773" y="4233"/>
                        <a:pt x="5150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2" name="Freeform 192">
                  <a:extLst>
                    <a:ext uri="{FF2B5EF4-FFF2-40B4-BE49-F238E27FC236}">
                      <a16:creationId xmlns:a16="http://schemas.microsoft.com/office/drawing/2014/main" id="{DE4CF979-3672-41E6-14DC-ED1935979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9029" y="1231824"/>
                  <a:ext cx="5273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153" h="4846">
                      <a:moveTo>
                        <a:pt x="1139" y="2015"/>
                      </a:moveTo>
                      <a:lnTo>
                        <a:pt x="3001" y="2015"/>
                      </a:lnTo>
                      <a:cubicBezTo>
                        <a:pt x="3001" y="1119"/>
                        <a:pt x="2677" y="529"/>
                        <a:pt x="2117" y="529"/>
                      </a:cubicBezTo>
                      <a:cubicBezTo>
                        <a:pt x="1638" y="529"/>
                        <a:pt x="1192" y="886"/>
                        <a:pt x="1139" y="2015"/>
                      </a:cubicBezTo>
                      <a:close/>
                      <a:moveTo>
                        <a:pt x="4111" y="4032"/>
                      </a:moveTo>
                      <a:cubicBezTo>
                        <a:pt x="3634" y="4610"/>
                        <a:pt x="3022" y="4846"/>
                        <a:pt x="2249" y="4846"/>
                      </a:cubicBezTo>
                      <a:cubicBezTo>
                        <a:pt x="723" y="4846"/>
                        <a:pt x="0" y="3768"/>
                        <a:pt x="0" y="2434"/>
                      </a:cubicBezTo>
                      <a:cubicBezTo>
                        <a:pt x="0" y="1089"/>
                        <a:pt x="843" y="0"/>
                        <a:pt x="2188" y="0"/>
                      </a:cubicBezTo>
                      <a:cubicBezTo>
                        <a:pt x="3553" y="0"/>
                        <a:pt x="4082" y="938"/>
                        <a:pt x="4153" y="2128"/>
                      </a:cubicBezTo>
                      <a:cubicBezTo>
                        <a:pt x="4124" y="2279"/>
                        <a:pt x="4060" y="2412"/>
                        <a:pt x="3979" y="2514"/>
                      </a:cubicBezTo>
                      <a:cubicBezTo>
                        <a:pt x="3493" y="2514"/>
                        <a:pt x="2188" y="2514"/>
                        <a:pt x="1150" y="2566"/>
                      </a:cubicBezTo>
                      <a:cubicBezTo>
                        <a:pt x="1231" y="3441"/>
                        <a:pt x="1608" y="4214"/>
                        <a:pt x="2614" y="4214"/>
                      </a:cubicBezTo>
                      <a:cubicBezTo>
                        <a:pt x="3064" y="4214"/>
                        <a:pt x="3533" y="4022"/>
                        <a:pt x="3869" y="3664"/>
                      </a:cubicBezTo>
                      <a:cubicBezTo>
                        <a:pt x="3979" y="3726"/>
                        <a:pt x="4101" y="3900"/>
                        <a:pt x="4111" y="4032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3" name="Freeform 193">
                  <a:extLst>
                    <a:ext uri="{FF2B5EF4-FFF2-40B4-BE49-F238E27FC236}">
                      <a16:creationId xmlns:a16="http://schemas.microsoft.com/office/drawing/2014/main" id="{95137ACE-DDFC-AC4C-6858-075CA71B4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31272" y="1231824"/>
                  <a:ext cx="49505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898" h="4846">
                      <a:moveTo>
                        <a:pt x="0" y="2444"/>
                      </a:moveTo>
                      <a:cubicBezTo>
                        <a:pt x="0" y="1221"/>
                        <a:pt x="763" y="0"/>
                        <a:pt x="2189" y="0"/>
                      </a:cubicBezTo>
                      <a:cubicBezTo>
                        <a:pt x="2850" y="0"/>
                        <a:pt x="3378" y="153"/>
                        <a:pt x="3776" y="448"/>
                      </a:cubicBezTo>
                      <a:cubicBezTo>
                        <a:pt x="3716" y="845"/>
                        <a:pt x="3696" y="1221"/>
                        <a:pt x="3696" y="1638"/>
                      </a:cubicBezTo>
                      <a:cubicBezTo>
                        <a:pt x="3553" y="1711"/>
                        <a:pt x="3310" y="1730"/>
                        <a:pt x="3134" y="1730"/>
                      </a:cubicBezTo>
                      <a:cubicBezTo>
                        <a:pt x="3063" y="946"/>
                        <a:pt x="2686" y="518"/>
                        <a:pt x="2127" y="518"/>
                      </a:cubicBezTo>
                      <a:cubicBezTo>
                        <a:pt x="1486" y="518"/>
                        <a:pt x="1098" y="1180"/>
                        <a:pt x="1098" y="2290"/>
                      </a:cubicBezTo>
                      <a:cubicBezTo>
                        <a:pt x="1098" y="3268"/>
                        <a:pt x="1588" y="4214"/>
                        <a:pt x="2535" y="4214"/>
                      </a:cubicBezTo>
                      <a:cubicBezTo>
                        <a:pt x="2972" y="4214"/>
                        <a:pt x="3358" y="4022"/>
                        <a:pt x="3645" y="3676"/>
                      </a:cubicBezTo>
                      <a:cubicBezTo>
                        <a:pt x="3754" y="3747"/>
                        <a:pt x="3858" y="3867"/>
                        <a:pt x="3898" y="4022"/>
                      </a:cubicBezTo>
                      <a:cubicBezTo>
                        <a:pt x="3532" y="4562"/>
                        <a:pt x="2983" y="4846"/>
                        <a:pt x="2209" y="4846"/>
                      </a:cubicBezTo>
                      <a:cubicBezTo>
                        <a:pt x="1080" y="4846"/>
                        <a:pt x="0" y="4051"/>
                        <a:pt x="0" y="2444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4" name="Freeform 194">
                  <a:extLst>
                    <a:ext uri="{FF2B5EF4-FFF2-40B4-BE49-F238E27FC236}">
                      <a16:creationId xmlns:a16="http://schemas.microsoft.com/office/drawing/2014/main" id="{A0AB25FB-6982-C83E-9A8D-E531D402B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8701" y="1232357"/>
                  <a:ext cx="64351" cy="6099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068" h="4804">
                      <a:moveTo>
                        <a:pt x="5068" y="4233"/>
                      </a:moveTo>
                      <a:cubicBezTo>
                        <a:pt x="5068" y="4417"/>
                        <a:pt x="5059" y="4589"/>
                        <a:pt x="4998" y="4713"/>
                      </a:cubicBezTo>
                      <a:cubicBezTo>
                        <a:pt x="4624" y="4713"/>
                        <a:pt x="4265" y="4722"/>
                        <a:pt x="3785" y="4804"/>
                      </a:cubicBezTo>
                      <a:cubicBezTo>
                        <a:pt x="3002" y="4357"/>
                        <a:pt x="3023" y="2481"/>
                        <a:pt x="1709" y="2494"/>
                      </a:cubicBezTo>
                      <a:lnTo>
                        <a:pt x="1709" y="3368"/>
                      </a:lnTo>
                      <a:cubicBezTo>
                        <a:pt x="1709" y="4061"/>
                        <a:pt x="1892" y="4254"/>
                        <a:pt x="2290" y="4254"/>
                      </a:cubicBezTo>
                      <a:cubicBezTo>
                        <a:pt x="2341" y="4387"/>
                        <a:pt x="2350" y="4539"/>
                        <a:pt x="2350" y="4743"/>
                      </a:cubicBezTo>
                      <a:cubicBezTo>
                        <a:pt x="2056" y="4722"/>
                        <a:pt x="1618" y="4713"/>
                        <a:pt x="1180" y="4713"/>
                      </a:cubicBezTo>
                      <a:cubicBezTo>
                        <a:pt x="732" y="4713"/>
                        <a:pt x="303" y="4722"/>
                        <a:pt x="0" y="4743"/>
                      </a:cubicBezTo>
                      <a:cubicBezTo>
                        <a:pt x="0" y="4539"/>
                        <a:pt x="19" y="4387"/>
                        <a:pt x="62" y="4254"/>
                      </a:cubicBezTo>
                      <a:cubicBezTo>
                        <a:pt x="458" y="4254"/>
                        <a:pt x="641" y="4061"/>
                        <a:pt x="641" y="3368"/>
                      </a:cubicBezTo>
                      <a:lnTo>
                        <a:pt x="641" y="1395"/>
                      </a:lnTo>
                      <a:cubicBezTo>
                        <a:pt x="641" y="701"/>
                        <a:pt x="458" y="508"/>
                        <a:pt x="62" y="508"/>
                      </a:cubicBezTo>
                      <a:cubicBezTo>
                        <a:pt x="19" y="376"/>
                        <a:pt x="0" y="223"/>
                        <a:pt x="0" y="19"/>
                      </a:cubicBezTo>
                      <a:cubicBezTo>
                        <a:pt x="303" y="39"/>
                        <a:pt x="732" y="50"/>
                        <a:pt x="1180" y="50"/>
                      </a:cubicBezTo>
                      <a:cubicBezTo>
                        <a:pt x="1618" y="50"/>
                        <a:pt x="2056" y="39"/>
                        <a:pt x="2350" y="19"/>
                      </a:cubicBezTo>
                      <a:cubicBezTo>
                        <a:pt x="2350" y="223"/>
                        <a:pt x="2341" y="376"/>
                        <a:pt x="2290" y="508"/>
                      </a:cubicBezTo>
                      <a:cubicBezTo>
                        <a:pt x="1892" y="508"/>
                        <a:pt x="1709" y="701"/>
                        <a:pt x="1709" y="1395"/>
                      </a:cubicBezTo>
                      <a:lnTo>
                        <a:pt x="1709" y="2054"/>
                      </a:lnTo>
                      <a:cubicBezTo>
                        <a:pt x="2381" y="2054"/>
                        <a:pt x="2585" y="1770"/>
                        <a:pt x="2899" y="1250"/>
                      </a:cubicBezTo>
                      <a:cubicBezTo>
                        <a:pt x="3359" y="487"/>
                        <a:pt x="3675" y="0"/>
                        <a:pt x="4354" y="0"/>
                      </a:cubicBezTo>
                      <a:cubicBezTo>
                        <a:pt x="4518" y="0"/>
                        <a:pt x="4723" y="19"/>
                        <a:pt x="4856" y="50"/>
                      </a:cubicBezTo>
                      <a:cubicBezTo>
                        <a:pt x="4833" y="387"/>
                        <a:pt x="4845" y="844"/>
                        <a:pt x="4906" y="1202"/>
                      </a:cubicBezTo>
                      <a:cubicBezTo>
                        <a:pt x="4744" y="1250"/>
                        <a:pt x="4467" y="1281"/>
                        <a:pt x="4296" y="1272"/>
                      </a:cubicBezTo>
                      <a:cubicBezTo>
                        <a:pt x="4213" y="823"/>
                        <a:pt x="4132" y="751"/>
                        <a:pt x="3999" y="751"/>
                      </a:cubicBezTo>
                      <a:cubicBezTo>
                        <a:pt x="3767" y="751"/>
                        <a:pt x="3602" y="997"/>
                        <a:pt x="3379" y="1383"/>
                      </a:cubicBezTo>
                      <a:cubicBezTo>
                        <a:pt x="3155" y="1739"/>
                        <a:pt x="3034" y="1953"/>
                        <a:pt x="2688" y="2137"/>
                      </a:cubicBezTo>
                      <a:cubicBezTo>
                        <a:pt x="3430" y="2229"/>
                        <a:pt x="3675" y="2564"/>
                        <a:pt x="4083" y="3307"/>
                      </a:cubicBezTo>
                      <a:cubicBezTo>
                        <a:pt x="4408" y="3898"/>
                        <a:pt x="4569" y="4183"/>
                        <a:pt x="5068" y="423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5" name="Freeform 195">
                  <a:extLst>
                    <a:ext uri="{FF2B5EF4-FFF2-40B4-BE49-F238E27FC236}">
                      <a16:creationId xmlns:a16="http://schemas.microsoft.com/office/drawing/2014/main" id="{F5690B4B-ED78-515F-B94C-4FBE2EA17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9085" y="1231824"/>
                  <a:ext cx="60350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3" h="4846">
                      <a:moveTo>
                        <a:pt x="3593" y="2566"/>
                      </a:moveTo>
                      <a:cubicBezTo>
                        <a:pt x="3593" y="1292"/>
                        <a:pt x="2992" y="529"/>
                        <a:pt x="2280" y="529"/>
                      </a:cubicBezTo>
                      <a:cubicBezTo>
                        <a:pt x="1536" y="529"/>
                        <a:pt x="1170" y="1221"/>
                        <a:pt x="1170" y="2198"/>
                      </a:cubicBezTo>
                      <a:cubicBezTo>
                        <a:pt x="1170" y="3521"/>
                        <a:pt x="1669" y="4307"/>
                        <a:pt x="2473" y="4307"/>
                      </a:cubicBezTo>
                      <a:cubicBezTo>
                        <a:pt x="3225" y="4307"/>
                        <a:pt x="3593" y="3593"/>
                        <a:pt x="3593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2" y="0"/>
                      </a:cubicBezTo>
                      <a:cubicBezTo>
                        <a:pt x="3897" y="0"/>
                        <a:pt x="4753" y="978"/>
                        <a:pt x="4753" y="2412"/>
                      </a:cubicBezTo>
                      <a:cubicBezTo>
                        <a:pt x="4753" y="3836"/>
                        <a:pt x="3806" y="4846"/>
                        <a:pt x="2371" y="4846"/>
                      </a:cubicBezTo>
                      <a:cubicBezTo>
                        <a:pt x="906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6" name="Freeform 196">
                  <a:extLst>
                    <a:ext uri="{FF2B5EF4-FFF2-40B4-BE49-F238E27FC236}">
                      <a16:creationId xmlns:a16="http://schemas.microsoft.com/office/drawing/2014/main" id="{F8EA0ACF-BD61-7C8C-0042-355DD5020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6788" y="1232599"/>
                  <a:ext cx="51854" cy="599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083" h="4724">
                      <a:moveTo>
                        <a:pt x="4083" y="1445"/>
                      </a:moveTo>
                      <a:cubicBezTo>
                        <a:pt x="3951" y="1537"/>
                        <a:pt x="3736" y="1588"/>
                        <a:pt x="3505" y="1588"/>
                      </a:cubicBezTo>
                      <a:cubicBezTo>
                        <a:pt x="3431" y="936"/>
                        <a:pt x="3258" y="519"/>
                        <a:pt x="2281" y="519"/>
                      </a:cubicBezTo>
                      <a:lnTo>
                        <a:pt x="1712" y="519"/>
                      </a:lnTo>
                      <a:lnTo>
                        <a:pt x="1712" y="3431"/>
                      </a:lnTo>
                      <a:cubicBezTo>
                        <a:pt x="1712" y="4031"/>
                        <a:pt x="1926" y="4195"/>
                        <a:pt x="2494" y="4233"/>
                      </a:cubicBezTo>
                      <a:cubicBezTo>
                        <a:pt x="2545" y="4356"/>
                        <a:pt x="2554" y="4539"/>
                        <a:pt x="2554" y="4724"/>
                      </a:cubicBezTo>
                      <a:cubicBezTo>
                        <a:pt x="2139" y="4703"/>
                        <a:pt x="1620" y="4694"/>
                        <a:pt x="1181" y="4694"/>
                      </a:cubicBezTo>
                      <a:cubicBezTo>
                        <a:pt x="733" y="4694"/>
                        <a:pt x="307" y="4703"/>
                        <a:pt x="0" y="4724"/>
                      </a:cubicBezTo>
                      <a:cubicBezTo>
                        <a:pt x="0" y="4520"/>
                        <a:pt x="21" y="4366"/>
                        <a:pt x="63" y="4233"/>
                      </a:cubicBezTo>
                      <a:cubicBezTo>
                        <a:pt x="459" y="4233"/>
                        <a:pt x="641" y="4042"/>
                        <a:pt x="641" y="3349"/>
                      </a:cubicBezTo>
                      <a:lnTo>
                        <a:pt x="641" y="1375"/>
                      </a:lnTo>
                      <a:cubicBezTo>
                        <a:pt x="641" y="680"/>
                        <a:pt x="459" y="489"/>
                        <a:pt x="63" y="489"/>
                      </a:cubicBezTo>
                      <a:cubicBezTo>
                        <a:pt x="21" y="356"/>
                        <a:pt x="0" y="204"/>
                        <a:pt x="0" y="0"/>
                      </a:cubicBezTo>
                      <a:cubicBezTo>
                        <a:pt x="439" y="20"/>
                        <a:pt x="1131" y="31"/>
                        <a:pt x="1701" y="31"/>
                      </a:cubicBezTo>
                      <a:cubicBezTo>
                        <a:pt x="2912" y="31"/>
                        <a:pt x="3575" y="20"/>
                        <a:pt x="3910" y="11"/>
                      </a:cubicBezTo>
                      <a:cubicBezTo>
                        <a:pt x="3940" y="345"/>
                        <a:pt x="3992" y="927"/>
                        <a:pt x="4083" y="1445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  <p:sp>
              <p:nvSpPr>
                <p:cNvPr id="197" name="Freeform 197">
                  <a:extLst>
                    <a:ext uri="{FF2B5EF4-FFF2-40B4-BE49-F238E27FC236}">
                      <a16:creationId xmlns:a16="http://schemas.microsoft.com/office/drawing/2014/main" id="{9A4035B6-070C-EC25-6483-87A3C76262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869" y="1231824"/>
                  <a:ext cx="60338" cy="6154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4752" h="4846">
                      <a:moveTo>
                        <a:pt x="3591" y="2566"/>
                      </a:moveTo>
                      <a:cubicBezTo>
                        <a:pt x="3591" y="1292"/>
                        <a:pt x="2991" y="529"/>
                        <a:pt x="2280" y="529"/>
                      </a:cubicBezTo>
                      <a:cubicBezTo>
                        <a:pt x="1537" y="529"/>
                        <a:pt x="1169" y="1221"/>
                        <a:pt x="1169" y="2198"/>
                      </a:cubicBezTo>
                      <a:cubicBezTo>
                        <a:pt x="1169" y="3521"/>
                        <a:pt x="1667" y="4307"/>
                        <a:pt x="2473" y="4307"/>
                      </a:cubicBezTo>
                      <a:cubicBezTo>
                        <a:pt x="3225" y="4307"/>
                        <a:pt x="3591" y="3593"/>
                        <a:pt x="3591" y="2566"/>
                      </a:cubicBezTo>
                      <a:close/>
                      <a:moveTo>
                        <a:pt x="0" y="2431"/>
                      </a:moveTo>
                      <a:cubicBezTo>
                        <a:pt x="0" y="997"/>
                        <a:pt x="996" y="0"/>
                        <a:pt x="2381" y="0"/>
                      </a:cubicBezTo>
                      <a:cubicBezTo>
                        <a:pt x="3897" y="0"/>
                        <a:pt x="4752" y="978"/>
                        <a:pt x="4752" y="2412"/>
                      </a:cubicBezTo>
                      <a:cubicBezTo>
                        <a:pt x="4752" y="3836"/>
                        <a:pt x="3805" y="4846"/>
                        <a:pt x="2372" y="4846"/>
                      </a:cubicBezTo>
                      <a:cubicBezTo>
                        <a:pt x="905" y="4846"/>
                        <a:pt x="0" y="3900"/>
                        <a:pt x="0" y="2431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 w="2705"/>
              </p:spPr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E8BEAC-99CD-084F-944A-87611F6D9A52}"/>
              </a:ext>
            </a:extLst>
          </p:cNvPr>
          <p:cNvSpPr txBox="1"/>
          <p:nvPr/>
        </p:nvSpPr>
        <p:spPr>
          <a:xfrm>
            <a:off x="1783105" y="682196"/>
            <a:ext cx="11103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Реальность как отправная точка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BD8FFF65-C821-F124-C0F2-400F3B2F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" y="2595958"/>
            <a:ext cx="4438650" cy="29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E84CC8B8-B805-86F4-5353-FA73079E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65" y="2595958"/>
            <a:ext cx="4551870" cy="30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A300569A-A9B2-23F2-5EF9-720F5550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131" y="2595958"/>
            <a:ext cx="5545138" cy="30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4BDFB1CA-115C-435D-3889-D3D9E3E4A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2503" r="10382" b="16362"/>
          <a:stretch>
            <a:fillRect/>
          </a:stretch>
        </p:blipFill>
        <p:spPr bwMode="auto">
          <a:xfrm>
            <a:off x="1419226" y="5882583"/>
            <a:ext cx="6372225" cy="34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AFCBF-73CA-DFC1-2B0A-3F65E6A2864D}"/>
              </a:ext>
            </a:extLst>
          </p:cNvPr>
          <p:cNvSpPr txBox="1"/>
          <p:nvPr/>
        </p:nvSpPr>
        <p:spPr>
          <a:xfrm>
            <a:off x="8315097" y="6608350"/>
            <a:ext cx="9144000" cy="2123658"/>
          </a:xfrm>
          <a:prstGeom prst="rect">
            <a:avLst/>
          </a:prstGeom>
          <a:solidFill>
            <a:srgbClr val="C189F7"/>
          </a:solidFill>
        </p:spPr>
        <p:txBody>
          <a:bodyPr wrap="square">
            <a:spAutoFit/>
          </a:bodyPr>
          <a:lstStyle/>
          <a:p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помещает реальные объекты и явления  в новые, необычные контексты</a:t>
            </a:r>
            <a:endParaRPr lang="ru-RU" sz="4400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ACE3565-5ED2-C778-EBB6-0B7C9AE40CF5}"/>
              </a:ext>
            </a:extLst>
          </p:cNvPr>
          <p:cNvSpPr/>
          <p:nvPr/>
        </p:nvSpPr>
        <p:spPr>
          <a:xfrm>
            <a:off x="356604" y="974125"/>
            <a:ext cx="978408" cy="2806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0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EE"/>
      </a:hlink>
      <a:folHlink>
        <a:srgbClr val="561A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738</Words>
  <Application>Microsoft Office PowerPoint</Application>
  <PresentationFormat>Произвольный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Wingdings</vt:lpstr>
      <vt:lpstr>Times New Roman</vt:lpstr>
      <vt:lpstr>Calibri</vt:lpstr>
      <vt:lpstr>Lato</vt:lpstr>
      <vt:lpstr>Arial</vt:lpstr>
      <vt:lpstr>Times New Roman CYR</vt:lpstr>
      <vt:lpstr>Calibri Light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Xara Designer Pro X (6,5,0,12)</dc:creator>
  <cp:lastModifiedBy>Елена Александрова</cp:lastModifiedBy>
  <cp:revision>30</cp:revision>
  <dcterms:created xsi:type="dcterms:W3CDTF">2025-09-02T16:18:59Z</dcterms:created>
  <dcterms:modified xsi:type="dcterms:W3CDTF">2025-10-29T03:18:44Z</dcterms:modified>
</cp:coreProperties>
</file>