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7" r:id="rId1"/>
    <p:sldMasterId id="2147483792" r:id="rId2"/>
    <p:sldMasterId id="2147483801" r:id="rId3"/>
    <p:sldMasterId id="2147483862" r:id="rId4"/>
    <p:sldMasterId id="2147483863" r:id="rId5"/>
  </p:sldMasterIdLst>
  <p:notesMasterIdLst>
    <p:notesMasterId r:id="rId21"/>
  </p:notesMasterIdLst>
  <p:handoutMasterIdLst>
    <p:handoutMasterId r:id="rId22"/>
  </p:handoutMasterIdLst>
  <p:sldIdLst>
    <p:sldId id="458" r:id="rId6"/>
    <p:sldId id="459" r:id="rId7"/>
    <p:sldId id="460" r:id="rId8"/>
    <p:sldId id="461" r:id="rId9"/>
    <p:sldId id="465" r:id="rId10"/>
    <p:sldId id="462" r:id="rId11"/>
    <p:sldId id="466" r:id="rId12"/>
    <p:sldId id="467" r:id="rId13"/>
    <p:sldId id="468" r:id="rId14"/>
    <p:sldId id="417" r:id="rId15"/>
    <p:sldId id="420" r:id="rId16"/>
    <p:sldId id="470" r:id="rId17"/>
    <p:sldId id="457" r:id="rId18"/>
    <p:sldId id="418" r:id="rId19"/>
    <p:sldId id="47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4BE9BAE1-2B7F-4B56-85FA-2CB6EB6D60E7}">
          <p14:sldIdLst>
            <p14:sldId id="458"/>
            <p14:sldId id="459"/>
            <p14:sldId id="460"/>
            <p14:sldId id="461"/>
            <p14:sldId id="465"/>
            <p14:sldId id="462"/>
            <p14:sldId id="466"/>
            <p14:sldId id="467"/>
            <p14:sldId id="468"/>
            <p14:sldId id="417"/>
            <p14:sldId id="420"/>
            <p14:sldId id="470"/>
            <p14:sldId id="457"/>
            <p14:sldId id="418"/>
            <p14:sldId id="472"/>
          </p14:sldIdLst>
        </p14:section>
        <p14:section name="CREDITS &amp; COPYRIGHTS" id="{A11DE2D7-8506-4D4C-9DA4-C8ABD28C713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243C"/>
    <a:srgbClr val="4152A5"/>
    <a:srgbClr val="A23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7" autoAdjust="0"/>
    <p:restoredTop sz="96357" autoAdjust="0"/>
  </p:normalViewPr>
  <p:slideViewPr>
    <p:cSldViewPr snapToGrid="0">
      <p:cViewPr varScale="1">
        <p:scale>
          <a:sx n="95" d="100"/>
          <a:sy n="95" d="100"/>
        </p:scale>
        <p:origin x="108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42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473C6-F235-4D76-8306-F9B8675CC3E3}" type="datetimeFigureOut">
              <a:rPr lang="en-US" smtClean="0"/>
              <a:t>3/17/2023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FFF5F-7075-4034-9D87-24613F64A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060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25003-6321-498D-BE48-F7CA1ED29012}" type="datetimeFigureOut">
              <a:rPr lang="en-US" smtClean="0"/>
              <a:t>3/17/2023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77036-F49A-467A-BF23-BEBBC4D55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18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550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2450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631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910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384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521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730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13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945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82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34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54">
              <a:defRPr/>
            </a:pPr>
            <a:fld id="{2CA3AB2B-189A-4C92-A457-C6A3833631A7}" type="slidenum">
              <a:rPr lang="en-US" smtClean="0">
                <a:solidFill>
                  <a:prstClr val="black"/>
                </a:solidFill>
              </a:rPr>
              <a:pPr defTabSz="914354"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847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9377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B4C34A08-447E-45D4-8005-5A9F61BC95BF}"/>
              </a:ext>
            </a:extLst>
          </p:cNvPr>
          <p:cNvGrpSpPr/>
          <p:nvPr userDrawn="1"/>
        </p:nvGrpSpPr>
        <p:grpSpPr>
          <a:xfrm>
            <a:off x="10137831" y="3429004"/>
            <a:ext cx="1592036" cy="907173"/>
            <a:chOff x="10137828" y="3429000"/>
            <a:chExt cx="1592036" cy="907173"/>
          </a:xfrm>
          <a:effectLst>
            <a:outerShdw blurRad="254000" dist="165100" dir="10200000" algn="tr" rotWithShape="0">
              <a:prstClr val="black">
                <a:alpha val="40000"/>
              </a:prstClr>
            </a:outerShdw>
          </a:effectLst>
        </p:grpSpPr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43A65733-D07A-45E7-B193-2B358B0A66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99754" y="3429000"/>
              <a:ext cx="1430110" cy="907173"/>
            </a:xfrm>
            <a:custGeom>
              <a:avLst/>
              <a:gdLst>
                <a:gd name="connsiteX0" fmla="*/ 1592035 w 1592035"/>
                <a:gd name="connsiteY0" fmla="*/ 0 h 907173"/>
                <a:gd name="connsiteX1" fmla="*/ 1009194 w 1592035"/>
                <a:gd name="connsiteY1" fmla="*/ 822910 h 907173"/>
                <a:gd name="connsiteX2" fmla="*/ 748687 w 1592035"/>
                <a:gd name="connsiteY2" fmla="*/ 707391 h 907173"/>
                <a:gd name="connsiteX3" fmla="*/ 638110 w 1592035"/>
                <a:gd name="connsiteY3" fmla="*/ 800142 h 907173"/>
                <a:gd name="connsiteX4" fmla="*/ 510957 w 1592035"/>
                <a:gd name="connsiteY4" fmla="*/ 907173 h 907173"/>
                <a:gd name="connsiteX5" fmla="*/ 511392 w 1592035"/>
                <a:gd name="connsiteY5" fmla="*/ 906432 h 907173"/>
                <a:gd name="connsiteX6" fmla="*/ 510508 w 1592035"/>
                <a:gd name="connsiteY6" fmla="*/ 907173 h 907173"/>
                <a:gd name="connsiteX7" fmla="*/ 335259 w 1592035"/>
                <a:gd name="connsiteY7" fmla="*/ 551569 h 907173"/>
                <a:gd name="connsiteX8" fmla="*/ 412639 w 1592035"/>
                <a:gd name="connsiteY8" fmla="*/ 517609 h 907173"/>
                <a:gd name="connsiteX9" fmla="*/ 411802 w 1592035"/>
                <a:gd name="connsiteY9" fmla="*/ 516588 h 907173"/>
                <a:gd name="connsiteX10" fmla="*/ 334552 w 1592035"/>
                <a:gd name="connsiteY10" fmla="*/ 550400 h 907173"/>
                <a:gd name="connsiteX11" fmla="*/ 0 w 1592035"/>
                <a:gd name="connsiteY11" fmla="*/ 444347 h 907173"/>
                <a:gd name="connsiteX12" fmla="*/ 1592035 w 1592035"/>
                <a:gd name="connsiteY12" fmla="*/ 0 h 907173"/>
                <a:gd name="connsiteX13" fmla="*/ 929011 w 1592035"/>
                <a:gd name="connsiteY13" fmla="*/ 290206 h 907173"/>
                <a:gd name="connsiteX14" fmla="*/ 930279 w 1592035"/>
                <a:gd name="connsiteY14" fmla="*/ 290429 h 907173"/>
                <a:gd name="connsiteX0" fmla="*/ 1592035 w 1592035"/>
                <a:gd name="connsiteY0" fmla="*/ 0 h 907173"/>
                <a:gd name="connsiteX1" fmla="*/ 1009194 w 1592035"/>
                <a:gd name="connsiteY1" fmla="*/ 822910 h 907173"/>
                <a:gd name="connsiteX2" fmla="*/ 748687 w 1592035"/>
                <a:gd name="connsiteY2" fmla="*/ 707391 h 907173"/>
                <a:gd name="connsiteX3" fmla="*/ 638110 w 1592035"/>
                <a:gd name="connsiteY3" fmla="*/ 800142 h 907173"/>
                <a:gd name="connsiteX4" fmla="*/ 510957 w 1592035"/>
                <a:gd name="connsiteY4" fmla="*/ 907173 h 907173"/>
                <a:gd name="connsiteX5" fmla="*/ 511392 w 1592035"/>
                <a:gd name="connsiteY5" fmla="*/ 906432 h 907173"/>
                <a:gd name="connsiteX6" fmla="*/ 510508 w 1592035"/>
                <a:gd name="connsiteY6" fmla="*/ 907173 h 907173"/>
                <a:gd name="connsiteX7" fmla="*/ 335259 w 1592035"/>
                <a:gd name="connsiteY7" fmla="*/ 551569 h 907173"/>
                <a:gd name="connsiteX8" fmla="*/ 412639 w 1592035"/>
                <a:gd name="connsiteY8" fmla="*/ 517609 h 907173"/>
                <a:gd name="connsiteX9" fmla="*/ 411802 w 1592035"/>
                <a:gd name="connsiteY9" fmla="*/ 516588 h 907173"/>
                <a:gd name="connsiteX10" fmla="*/ 334552 w 1592035"/>
                <a:gd name="connsiteY10" fmla="*/ 550400 h 907173"/>
                <a:gd name="connsiteX11" fmla="*/ 0 w 1592035"/>
                <a:gd name="connsiteY11" fmla="*/ 444347 h 907173"/>
                <a:gd name="connsiteX12" fmla="*/ 1592035 w 1592035"/>
                <a:gd name="connsiteY12" fmla="*/ 0 h 907173"/>
                <a:gd name="connsiteX13" fmla="*/ 929011 w 1592035"/>
                <a:gd name="connsiteY13" fmla="*/ 290206 h 907173"/>
                <a:gd name="connsiteX14" fmla="*/ 1592035 w 1592035"/>
                <a:gd name="connsiteY14" fmla="*/ 0 h 907173"/>
                <a:gd name="connsiteX0" fmla="*/ 1592035 w 1592035"/>
                <a:gd name="connsiteY0" fmla="*/ 0 h 907173"/>
                <a:gd name="connsiteX1" fmla="*/ 1009194 w 1592035"/>
                <a:gd name="connsiteY1" fmla="*/ 822910 h 907173"/>
                <a:gd name="connsiteX2" fmla="*/ 748687 w 1592035"/>
                <a:gd name="connsiteY2" fmla="*/ 707391 h 907173"/>
                <a:gd name="connsiteX3" fmla="*/ 638110 w 1592035"/>
                <a:gd name="connsiteY3" fmla="*/ 800142 h 907173"/>
                <a:gd name="connsiteX4" fmla="*/ 510957 w 1592035"/>
                <a:gd name="connsiteY4" fmla="*/ 907173 h 907173"/>
                <a:gd name="connsiteX5" fmla="*/ 511392 w 1592035"/>
                <a:gd name="connsiteY5" fmla="*/ 906432 h 907173"/>
                <a:gd name="connsiteX6" fmla="*/ 510508 w 1592035"/>
                <a:gd name="connsiteY6" fmla="*/ 907173 h 907173"/>
                <a:gd name="connsiteX7" fmla="*/ 335259 w 1592035"/>
                <a:gd name="connsiteY7" fmla="*/ 551569 h 907173"/>
                <a:gd name="connsiteX8" fmla="*/ 412639 w 1592035"/>
                <a:gd name="connsiteY8" fmla="*/ 517609 h 907173"/>
                <a:gd name="connsiteX9" fmla="*/ 411802 w 1592035"/>
                <a:gd name="connsiteY9" fmla="*/ 516588 h 907173"/>
                <a:gd name="connsiteX10" fmla="*/ 334552 w 1592035"/>
                <a:gd name="connsiteY10" fmla="*/ 550400 h 907173"/>
                <a:gd name="connsiteX11" fmla="*/ 0 w 1592035"/>
                <a:gd name="connsiteY11" fmla="*/ 444347 h 907173"/>
                <a:gd name="connsiteX12" fmla="*/ 1592035 w 1592035"/>
                <a:gd name="connsiteY12" fmla="*/ 0 h 907173"/>
                <a:gd name="connsiteX13" fmla="*/ 1592035 w 1592035"/>
                <a:gd name="connsiteY13" fmla="*/ 0 h 907173"/>
                <a:gd name="connsiteX0" fmla="*/ 1592035 w 1592035"/>
                <a:gd name="connsiteY0" fmla="*/ 0 h 907173"/>
                <a:gd name="connsiteX1" fmla="*/ 1009194 w 1592035"/>
                <a:gd name="connsiteY1" fmla="*/ 822910 h 907173"/>
                <a:gd name="connsiteX2" fmla="*/ 748687 w 1592035"/>
                <a:gd name="connsiteY2" fmla="*/ 707391 h 907173"/>
                <a:gd name="connsiteX3" fmla="*/ 638110 w 1592035"/>
                <a:gd name="connsiteY3" fmla="*/ 800142 h 907173"/>
                <a:gd name="connsiteX4" fmla="*/ 510957 w 1592035"/>
                <a:gd name="connsiteY4" fmla="*/ 907173 h 907173"/>
                <a:gd name="connsiteX5" fmla="*/ 511392 w 1592035"/>
                <a:gd name="connsiteY5" fmla="*/ 906432 h 907173"/>
                <a:gd name="connsiteX6" fmla="*/ 510508 w 1592035"/>
                <a:gd name="connsiteY6" fmla="*/ 907173 h 907173"/>
                <a:gd name="connsiteX7" fmla="*/ 335259 w 1592035"/>
                <a:gd name="connsiteY7" fmla="*/ 551569 h 907173"/>
                <a:gd name="connsiteX8" fmla="*/ 412639 w 1592035"/>
                <a:gd name="connsiteY8" fmla="*/ 517609 h 907173"/>
                <a:gd name="connsiteX9" fmla="*/ 334552 w 1592035"/>
                <a:gd name="connsiteY9" fmla="*/ 550400 h 907173"/>
                <a:gd name="connsiteX10" fmla="*/ 0 w 1592035"/>
                <a:gd name="connsiteY10" fmla="*/ 444347 h 907173"/>
                <a:gd name="connsiteX11" fmla="*/ 1592035 w 1592035"/>
                <a:gd name="connsiteY11" fmla="*/ 0 h 907173"/>
                <a:gd name="connsiteX12" fmla="*/ 1592035 w 1592035"/>
                <a:gd name="connsiteY12" fmla="*/ 0 h 907173"/>
                <a:gd name="connsiteX0" fmla="*/ 1592035 w 1592035"/>
                <a:gd name="connsiteY0" fmla="*/ 0 h 907173"/>
                <a:gd name="connsiteX1" fmla="*/ 1009194 w 1592035"/>
                <a:gd name="connsiteY1" fmla="*/ 822910 h 907173"/>
                <a:gd name="connsiteX2" fmla="*/ 748687 w 1592035"/>
                <a:gd name="connsiteY2" fmla="*/ 707391 h 907173"/>
                <a:gd name="connsiteX3" fmla="*/ 638110 w 1592035"/>
                <a:gd name="connsiteY3" fmla="*/ 800142 h 907173"/>
                <a:gd name="connsiteX4" fmla="*/ 510957 w 1592035"/>
                <a:gd name="connsiteY4" fmla="*/ 907173 h 907173"/>
                <a:gd name="connsiteX5" fmla="*/ 511392 w 1592035"/>
                <a:gd name="connsiteY5" fmla="*/ 906432 h 907173"/>
                <a:gd name="connsiteX6" fmla="*/ 510508 w 1592035"/>
                <a:gd name="connsiteY6" fmla="*/ 907173 h 907173"/>
                <a:gd name="connsiteX7" fmla="*/ 335259 w 1592035"/>
                <a:gd name="connsiteY7" fmla="*/ 551569 h 907173"/>
                <a:gd name="connsiteX8" fmla="*/ 334552 w 1592035"/>
                <a:gd name="connsiteY8" fmla="*/ 550400 h 907173"/>
                <a:gd name="connsiteX9" fmla="*/ 0 w 1592035"/>
                <a:gd name="connsiteY9" fmla="*/ 444347 h 907173"/>
                <a:gd name="connsiteX10" fmla="*/ 1592035 w 1592035"/>
                <a:gd name="connsiteY10" fmla="*/ 0 h 907173"/>
                <a:gd name="connsiteX11" fmla="*/ 1592035 w 1592035"/>
                <a:gd name="connsiteY11" fmla="*/ 0 h 907173"/>
                <a:gd name="connsiteX0" fmla="*/ 1430110 w 1430110"/>
                <a:gd name="connsiteY0" fmla="*/ 0 h 907173"/>
                <a:gd name="connsiteX1" fmla="*/ 847269 w 1430110"/>
                <a:gd name="connsiteY1" fmla="*/ 822910 h 907173"/>
                <a:gd name="connsiteX2" fmla="*/ 586762 w 1430110"/>
                <a:gd name="connsiteY2" fmla="*/ 707391 h 907173"/>
                <a:gd name="connsiteX3" fmla="*/ 476185 w 1430110"/>
                <a:gd name="connsiteY3" fmla="*/ 800142 h 907173"/>
                <a:gd name="connsiteX4" fmla="*/ 349032 w 1430110"/>
                <a:gd name="connsiteY4" fmla="*/ 907173 h 907173"/>
                <a:gd name="connsiteX5" fmla="*/ 349467 w 1430110"/>
                <a:gd name="connsiteY5" fmla="*/ 906432 h 907173"/>
                <a:gd name="connsiteX6" fmla="*/ 348583 w 1430110"/>
                <a:gd name="connsiteY6" fmla="*/ 907173 h 907173"/>
                <a:gd name="connsiteX7" fmla="*/ 173334 w 1430110"/>
                <a:gd name="connsiteY7" fmla="*/ 551569 h 907173"/>
                <a:gd name="connsiteX8" fmla="*/ 172627 w 1430110"/>
                <a:gd name="connsiteY8" fmla="*/ 550400 h 907173"/>
                <a:gd name="connsiteX9" fmla="*/ 0 w 1430110"/>
                <a:gd name="connsiteY9" fmla="*/ 457047 h 907173"/>
                <a:gd name="connsiteX10" fmla="*/ 1430110 w 1430110"/>
                <a:gd name="connsiteY10" fmla="*/ 0 h 907173"/>
                <a:gd name="connsiteX11" fmla="*/ 1430110 w 1430110"/>
                <a:gd name="connsiteY11" fmla="*/ 0 h 90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0110" h="907173">
                  <a:moveTo>
                    <a:pt x="1430110" y="0"/>
                  </a:moveTo>
                  <a:lnTo>
                    <a:pt x="847269" y="822910"/>
                  </a:lnTo>
                  <a:lnTo>
                    <a:pt x="586762" y="707391"/>
                  </a:lnTo>
                  <a:lnTo>
                    <a:pt x="476185" y="800142"/>
                  </a:lnTo>
                  <a:lnTo>
                    <a:pt x="349032" y="907173"/>
                  </a:lnTo>
                  <a:lnTo>
                    <a:pt x="349467" y="906432"/>
                  </a:lnTo>
                  <a:lnTo>
                    <a:pt x="348583" y="907173"/>
                  </a:lnTo>
                  <a:lnTo>
                    <a:pt x="173334" y="551569"/>
                  </a:lnTo>
                  <a:lnTo>
                    <a:pt x="172627" y="550400"/>
                  </a:lnTo>
                  <a:lnTo>
                    <a:pt x="0" y="457047"/>
                  </a:lnTo>
                  <a:lnTo>
                    <a:pt x="1430110" y="0"/>
                  </a:lnTo>
                  <a:lnTo>
                    <a:pt x="1430110" y="0"/>
                  </a:lnTo>
                  <a:close/>
                </a:path>
              </a:pathLst>
            </a:custGeom>
            <a:solidFill>
              <a:srgbClr val="1A98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42842FAD-D8C8-46EB-9566-513B0665C8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48785" y="3439757"/>
              <a:ext cx="1064942" cy="896416"/>
            </a:xfrm>
            <a:custGeom>
              <a:avLst/>
              <a:gdLst>
                <a:gd name="connsiteX0" fmla="*/ 142373 w 1064942"/>
                <a:gd name="connsiteY0" fmla="*/ 654350 h 896416"/>
                <a:gd name="connsiteX1" fmla="*/ 237475 w 1064942"/>
                <a:gd name="connsiteY1" fmla="*/ 696521 h 896416"/>
                <a:gd name="connsiteX2" fmla="*/ 0 w 1064942"/>
                <a:gd name="connsiteY2" fmla="*/ 896416 h 896416"/>
                <a:gd name="connsiteX3" fmla="*/ 141693 w 1064942"/>
                <a:gd name="connsiteY3" fmla="*/ 654832 h 896416"/>
                <a:gd name="connsiteX4" fmla="*/ 1064942 w 1064942"/>
                <a:gd name="connsiteY4" fmla="*/ 0 h 896416"/>
                <a:gd name="connsiteX5" fmla="*/ 1060011 w 1064942"/>
                <a:gd name="connsiteY5" fmla="*/ 4151 h 896416"/>
                <a:gd name="connsiteX6" fmla="*/ 661487 w 1064942"/>
                <a:gd name="connsiteY6" fmla="*/ 286158 h 89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4942" h="896416">
                  <a:moveTo>
                    <a:pt x="142373" y="654350"/>
                  </a:moveTo>
                  <a:lnTo>
                    <a:pt x="237475" y="696521"/>
                  </a:lnTo>
                  <a:lnTo>
                    <a:pt x="0" y="896416"/>
                  </a:lnTo>
                  <a:lnTo>
                    <a:pt x="141693" y="654832"/>
                  </a:lnTo>
                  <a:close/>
                  <a:moveTo>
                    <a:pt x="1064942" y="0"/>
                  </a:moveTo>
                  <a:lnTo>
                    <a:pt x="1060011" y="4151"/>
                  </a:lnTo>
                  <a:lnTo>
                    <a:pt x="661487" y="286158"/>
                  </a:lnTo>
                  <a:close/>
                </a:path>
              </a:pathLst>
            </a:custGeom>
            <a:solidFill>
              <a:srgbClr val="EE237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19" name="Freeform 54">
              <a:extLst>
                <a:ext uri="{FF2B5EF4-FFF2-40B4-BE49-F238E27FC236}">
                  <a16:creationId xmlns="" xmlns:a16="http://schemas.microsoft.com/office/drawing/2014/main" id="{3575CB8E-7C82-4F98-BDD1-0E57BF26D3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37828" y="3429000"/>
              <a:ext cx="1592035" cy="550400"/>
            </a:xfrm>
            <a:custGeom>
              <a:avLst/>
              <a:gdLst>
                <a:gd name="T0" fmla="*/ 746 w 3550"/>
                <a:gd name="T1" fmla="*/ 1230 h 1230"/>
                <a:gd name="T2" fmla="*/ 0 w 3550"/>
                <a:gd name="T3" fmla="*/ 993 h 1230"/>
                <a:gd name="T4" fmla="*/ 3550 w 3550"/>
                <a:gd name="T5" fmla="*/ 0 h 1230"/>
                <a:gd name="T6" fmla="*/ 746 w 3550"/>
                <a:gd name="T7" fmla="*/ 1230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0" h="1230">
                  <a:moveTo>
                    <a:pt x="746" y="1230"/>
                  </a:moveTo>
                  <a:lnTo>
                    <a:pt x="0" y="993"/>
                  </a:lnTo>
                  <a:lnTo>
                    <a:pt x="3550" y="0"/>
                  </a:lnTo>
                  <a:lnTo>
                    <a:pt x="746" y="1230"/>
                  </a:lnTo>
                  <a:close/>
                </a:path>
              </a:pathLst>
            </a:custGeom>
            <a:solidFill>
              <a:srgbClr val="F164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53">
              <a:extLst>
                <a:ext uri="{FF2B5EF4-FFF2-40B4-BE49-F238E27FC236}">
                  <a16:creationId xmlns="" xmlns:a16="http://schemas.microsoft.com/office/drawing/2014/main" id="{ED727047-4F53-44C8-A638-3067CBEC2A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419" y="3429000"/>
              <a:ext cx="939444" cy="822910"/>
            </a:xfrm>
            <a:custGeom>
              <a:avLst/>
              <a:gdLst>
                <a:gd name="T0" fmla="*/ 2097 w 2097"/>
                <a:gd name="T1" fmla="*/ 0 h 1837"/>
                <a:gd name="T2" fmla="*/ 0 w 2097"/>
                <a:gd name="T3" fmla="*/ 1484 h 1837"/>
                <a:gd name="T4" fmla="*/ 796 w 2097"/>
                <a:gd name="T5" fmla="*/ 1837 h 1837"/>
                <a:gd name="T6" fmla="*/ 2097 w 2097"/>
                <a:gd name="T7" fmla="*/ 0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7" h="1837">
                  <a:moveTo>
                    <a:pt x="2097" y="0"/>
                  </a:moveTo>
                  <a:lnTo>
                    <a:pt x="0" y="1484"/>
                  </a:lnTo>
                  <a:lnTo>
                    <a:pt x="796" y="1837"/>
                  </a:lnTo>
                  <a:lnTo>
                    <a:pt x="2097" y="0"/>
                  </a:lnTo>
                  <a:close/>
                </a:path>
              </a:pathLst>
            </a:custGeom>
            <a:solidFill>
              <a:srgbClr val="FCF6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629390-6C92-4D3A-88E8-CB937F1D2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95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B4DF426-A08A-469B-8E41-E54254CDD4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410C68-3197-4AED-836A-D5B5FA778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373CCA-1144-47BE-B974-D55E896FC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E014D7-058F-4281-ABEF-70D4549BE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Freeform 55">
            <a:extLst>
              <a:ext uri="{FF2B5EF4-FFF2-40B4-BE49-F238E27FC236}">
                <a16:creationId xmlns="" xmlns:a16="http://schemas.microsoft.com/office/drawing/2014/main" id="{2A962564-518A-4D03-B6F0-52BCF6FE39E3}"/>
              </a:ext>
            </a:extLst>
          </p:cNvPr>
          <p:cNvSpPr>
            <a:spLocks/>
          </p:cNvSpPr>
          <p:nvPr userDrawn="1"/>
        </p:nvSpPr>
        <p:spPr bwMode="auto">
          <a:xfrm>
            <a:off x="3731041" y="4343342"/>
            <a:ext cx="6910579" cy="4757056"/>
          </a:xfrm>
          <a:custGeom>
            <a:avLst/>
            <a:gdLst>
              <a:gd name="T0" fmla="*/ 582 w 11725"/>
              <a:gd name="T1" fmla="*/ 7777 h 7845"/>
              <a:gd name="T2" fmla="*/ 1407 w 11725"/>
              <a:gd name="T3" fmla="*/ 7445 h 7845"/>
              <a:gd name="T4" fmla="*/ 2029 w 11725"/>
              <a:gd name="T5" fmla="*/ 6847 h 7845"/>
              <a:gd name="T6" fmla="*/ 2228 w 11725"/>
              <a:gd name="T7" fmla="*/ 6241 h 7845"/>
              <a:gd name="T8" fmla="*/ 2056 w 11725"/>
              <a:gd name="T9" fmla="*/ 5579 h 7845"/>
              <a:gd name="T10" fmla="*/ 1738 w 11725"/>
              <a:gd name="T11" fmla="*/ 5301 h 7845"/>
              <a:gd name="T12" fmla="*/ 1423 w 11725"/>
              <a:gd name="T13" fmla="*/ 5315 h 7845"/>
              <a:gd name="T14" fmla="*/ 1237 w 11725"/>
              <a:gd name="T15" fmla="*/ 5579 h 7845"/>
              <a:gd name="T16" fmla="*/ 1252 w 11725"/>
              <a:gd name="T17" fmla="*/ 5935 h 7845"/>
              <a:gd name="T18" fmla="*/ 1644 w 11725"/>
              <a:gd name="T19" fmla="*/ 6580 h 7845"/>
              <a:gd name="T20" fmla="*/ 2292 w 11725"/>
              <a:gd name="T21" fmla="*/ 7034 h 7845"/>
              <a:gd name="T22" fmla="*/ 3011 w 11725"/>
              <a:gd name="T23" fmla="*/ 7229 h 7845"/>
              <a:gd name="T24" fmla="*/ 3597 w 11725"/>
              <a:gd name="T25" fmla="*/ 7118 h 7845"/>
              <a:gd name="T26" fmla="*/ 3994 w 11725"/>
              <a:gd name="T27" fmla="*/ 6733 h 7845"/>
              <a:gd name="T28" fmla="*/ 4110 w 11725"/>
              <a:gd name="T29" fmla="*/ 6332 h 7845"/>
              <a:gd name="T30" fmla="*/ 4021 w 11725"/>
              <a:gd name="T31" fmla="*/ 5821 h 7845"/>
              <a:gd name="T32" fmla="*/ 3357 w 11725"/>
              <a:gd name="T33" fmla="*/ 4767 h 7845"/>
              <a:gd name="T34" fmla="*/ 2617 w 11725"/>
              <a:gd name="T35" fmla="*/ 3501 h 7845"/>
              <a:gd name="T36" fmla="*/ 2508 w 11725"/>
              <a:gd name="T37" fmla="*/ 2756 h 7845"/>
              <a:gd name="T38" fmla="*/ 2648 w 11725"/>
              <a:gd name="T39" fmla="*/ 2398 h 7845"/>
              <a:gd name="T40" fmla="*/ 3072 w 11725"/>
              <a:gd name="T41" fmla="*/ 2056 h 7845"/>
              <a:gd name="T42" fmla="*/ 3699 w 11725"/>
              <a:gd name="T43" fmla="*/ 1943 h 7845"/>
              <a:gd name="T44" fmla="*/ 4327 w 11725"/>
              <a:gd name="T45" fmla="*/ 2040 h 7845"/>
              <a:gd name="T46" fmla="*/ 4782 w 11725"/>
              <a:gd name="T47" fmla="*/ 2248 h 7845"/>
              <a:gd name="T48" fmla="*/ 5607 w 11725"/>
              <a:gd name="T49" fmla="*/ 2999 h 7845"/>
              <a:gd name="T50" fmla="*/ 6051 w 11725"/>
              <a:gd name="T51" fmla="*/ 3829 h 7845"/>
              <a:gd name="T52" fmla="*/ 6355 w 11725"/>
              <a:gd name="T53" fmla="*/ 5118 h 7845"/>
              <a:gd name="T54" fmla="*/ 6703 w 11725"/>
              <a:gd name="T55" fmla="*/ 5983 h 7845"/>
              <a:gd name="T56" fmla="*/ 7130 w 11725"/>
              <a:gd name="T57" fmla="*/ 6448 h 7845"/>
              <a:gd name="T58" fmla="*/ 7493 w 11725"/>
              <a:gd name="T59" fmla="*/ 6605 h 7845"/>
              <a:gd name="T60" fmla="*/ 7868 w 11725"/>
              <a:gd name="T61" fmla="*/ 6571 h 7845"/>
              <a:gd name="T62" fmla="*/ 8193 w 11725"/>
              <a:gd name="T63" fmla="*/ 6378 h 7845"/>
              <a:gd name="T64" fmla="*/ 8420 w 11725"/>
              <a:gd name="T65" fmla="*/ 6070 h 7845"/>
              <a:gd name="T66" fmla="*/ 8547 w 11725"/>
              <a:gd name="T67" fmla="*/ 5253 h 7845"/>
              <a:gd name="T68" fmla="*/ 8553 w 11725"/>
              <a:gd name="T69" fmla="*/ 3593 h 7845"/>
              <a:gd name="T70" fmla="*/ 8452 w 11725"/>
              <a:gd name="T71" fmla="*/ 3163 h 7845"/>
              <a:gd name="T72" fmla="*/ 8174 w 11725"/>
              <a:gd name="T73" fmla="*/ 2772 h 7845"/>
              <a:gd name="T74" fmla="*/ 7746 w 11725"/>
              <a:gd name="T75" fmla="*/ 2548 h 7845"/>
              <a:gd name="T76" fmla="*/ 7453 w 11725"/>
              <a:gd name="T77" fmla="*/ 2540 h 7845"/>
              <a:gd name="T78" fmla="*/ 7248 w 11725"/>
              <a:gd name="T79" fmla="*/ 2706 h 7845"/>
              <a:gd name="T80" fmla="*/ 7257 w 11725"/>
              <a:gd name="T81" fmla="*/ 2933 h 7845"/>
              <a:gd name="T82" fmla="*/ 7589 w 11725"/>
              <a:gd name="T83" fmla="*/ 3262 h 7845"/>
              <a:gd name="T84" fmla="*/ 8150 w 11725"/>
              <a:gd name="T85" fmla="*/ 3388 h 7845"/>
              <a:gd name="T86" fmla="*/ 8696 w 11725"/>
              <a:gd name="T87" fmla="*/ 3164 h 7845"/>
              <a:gd name="T88" fmla="*/ 9106 w 11725"/>
              <a:gd name="T89" fmla="*/ 2753 h 7845"/>
              <a:gd name="T90" fmla="*/ 9520 w 11725"/>
              <a:gd name="T91" fmla="*/ 1929 h 7845"/>
              <a:gd name="T92" fmla="*/ 9595 w 11725"/>
              <a:gd name="T93" fmla="*/ 1322 h 7845"/>
              <a:gd name="T94" fmla="*/ 9511 w 11725"/>
              <a:gd name="T95" fmla="*/ 795 h 7845"/>
              <a:gd name="T96" fmla="*/ 9580 w 11725"/>
              <a:gd name="T97" fmla="*/ 434 h 7845"/>
              <a:gd name="T98" fmla="*/ 9791 w 11725"/>
              <a:gd name="T99" fmla="*/ 340 h 7845"/>
              <a:gd name="T100" fmla="*/ 10139 w 11725"/>
              <a:gd name="T101" fmla="*/ 508 h 7845"/>
              <a:gd name="T102" fmla="*/ 10536 w 11725"/>
              <a:gd name="T103" fmla="*/ 1042 h 7845"/>
              <a:gd name="T104" fmla="*/ 10851 w 11725"/>
              <a:gd name="T105" fmla="*/ 1222 h 7845"/>
              <a:gd name="T106" fmla="*/ 11204 w 11725"/>
              <a:gd name="T107" fmla="*/ 1030 h 7845"/>
              <a:gd name="T108" fmla="*/ 11455 w 11725"/>
              <a:gd name="T109" fmla="*/ 576 h 7845"/>
              <a:gd name="connsiteX0" fmla="*/ 0 w 10000"/>
              <a:gd name="connsiteY0" fmla="*/ 10000 h 10000"/>
              <a:gd name="connsiteX1" fmla="*/ 208 w 10000"/>
              <a:gd name="connsiteY1" fmla="*/ 9985 h 10000"/>
              <a:gd name="connsiteX2" fmla="*/ 351 w 10000"/>
              <a:gd name="connsiteY2" fmla="*/ 9957 h 10000"/>
              <a:gd name="connsiteX3" fmla="*/ 496 w 10000"/>
              <a:gd name="connsiteY3" fmla="*/ 9913 h 10000"/>
              <a:gd name="connsiteX4" fmla="*/ 642 w 10000"/>
              <a:gd name="connsiteY4" fmla="*/ 9855 h 10000"/>
              <a:gd name="connsiteX5" fmla="*/ 787 w 10000"/>
              <a:gd name="connsiteY5" fmla="*/ 9786 h 10000"/>
              <a:gd name="connsiteX6" fmla="*/ 929 w 10000"/>
              <a:gd name="connsiteY6" fmla="*/ 9702 h 10000"/>
              <a:gd name="connsiteX7" fmla="*/ 1067 w 10000"/>
              <a:gd name="connsiteY7" fmla="*/ 9602 h 10000"/>
              <a:gd name="connsiteX8" fmla="*/ 1200 w 10000"/>
              <a:gd name="connsiteY8" fmla="*/ 9490 h 10000"/>
              <a:gd name="connsiteX9" fmla="*/ 1325 w 10000"/>
              <a:gd name="connsiteY9" fmla="*/ 9366 h 10000"/>
              <a:gd name="connsiteX10" fmla="*/ 1443 w 10000"/>
              <a:gd name="connsiteY10" fmla="*/ 9226 h 10000"/>
              <a:gd name="connsiteX11" fmla="*/ 1550 w 10000"/>
              <a:gd name="connsiteY11" fmla="*/ 9073 h 10000"/>
              <a:gd name="connsiteX12" fmla="*/ 1646 w 10000"/>
              <a:gd name="connsiteY12" fmla="*/ 8909 h 10000"/>
              <a:gd name="connsiteX13" fmla="*/ 1730 w 10000"/>
              <a:gd name="connsiteY13" fmla="*/ 8728 h 10000"/>
              <a:gd name="connsiteX14" fmla="*/ 1799 w 10000"/>
              <a:gd name="connsiteY14" fmla="*/ 8537 h 10000"/>
              <a:gd name="connsiteX15" fmla="*/ 1852 w 10000"/>
              <a:gd name="connsiteY15" fmla="*/ 8330 h 10000"/>
              <a:gd name="connsiteX16" fmla="*/ 1872 w 10000"/>
              <a:gd name="connsiteY16" fmla="*/ 8223 h 10000"/>
              <a:gd name="connsiteX17" fmla="*/ 1885 w 10000"/>
              <a:gd name="connsiteY17" fmla="*/ 8134 h 10000"/>
              <a:gd name="connsiteX18" fmla="*/ 1900 w 10000"/>
              <a:gd name="connsiteY18" fmla="*/ 7955 h 10000"/>
              <a:gd name="connsiteX19" fmla="*/ 1902 w 10000"/>
              <a:gd name="connsiteY19" fmla="*/ 7777 h 10000"/>
              <a:gd name="connsiteX20" fmla="*/ 1887 w 10000"/>
              <a:gd name="connsiteY20" fmla="*/ 7602 h 10000"/>
              <a:gd name="connsiteX21" fmla="*/ 1858 w 10000"/>
              <a:gd name="connsiteY21" fmla="*/ 7430 h 10000"/>
              <a:gd name="connsiteX22" fmla="*/ 1813 w 10000"/>
              <a:gd name="connsiteY22" fmla="*/ 7266 h 10000"/>
              <a:gd name="connsiteX23" fmla="*/ 1754 w 10000"/>
              <a:gd name="connsiteY23" fmla="*/ 7112 h 10000"/>
              <a:gd name="connsiteX24" fmla="*/ 1676 w 10000"/>
              <a:gd name="connsiteY24" fmla="*/ 6969 h 10000"/>
              <a:gd name="connsiteX25" fmla="*/ 1631 w 10000"/>
              <a:gd name="connsiteY25" fmla="*/ 6902 h 10000"/>
              <a:gd name="connsiteX26" fmla="*/ 1601 w 10000"/>
              <a:gd name="connsiteY26" fmla="*/ 6864 h 10000"/>
              <a:gd name="connsiteX27" fmla="*/ 1541 w 10000"/>
              <a:gd name="connsiteY27" fmla="*/ 6802 h 10000"/>
              <a:gd name="connsiteX28" fmla="*/ 1482 w 10000"/>
              <a:gd name="connsiteY28" fmla="*/ 6757 h 10000"/>
              <a:gd name="connsiteX29" fmla="*/ 1424 w 10000"/>
              <a:gd name="connsiteY29" fmla="*/ 6730 h 10000"/>
              <a:gd name="connsiteX30" fmla="*/ 1368 w 10000"/>
              <a:gd name="connsiteY30" fmla="*/ 6719 h 10000"/>
              <a:gd name="connsiteX31" fmla="*/ 1313 w 10000"/>
              <a:gd name="connsiteY31" fmla="*/ 6724 h 10000"/>
              <a:gd name="connsiteX32" fmla="*/ 1261 w 10000"/>
              <a:gd name="connsiteY32" fmla="*/ 6743 h 10000"/>
              <a:gd name="connsiteX33" fmla="*/ 1214 w 10000"/>
              <a:gd name="connsiteY33" fmla="*/ 6775 h 10000"/>
              <a:gd name="connsiteX34" fmla="*/ 1171 w 10000"/>
              <a:gd name="connsiteY34" fmla="*/ 6820 h 10000"/>
              <a:gd name="connsiteX35" fmla="*/ 1132 w 10000"/>
              <a:gd name="connsiteY35" fmla="*/ 6878 h 10000"/>
              <a:gd name="connsiteX36" fmla="*/ 1100 w 10000"/>
              <a:gd name="connsiteY36" fmla="*/ 6946 h 10000"/>
              <a:gd name="connsiteX37" fmla="*/ 1074 w 10000"/>
              <a:gd name="connsiteY37" fmla="*/ 7024 h 10000"/>
              <a:gd name="connsiteX38" fmla="*/ 1055 w 10000"/>
              <a:gd name="connsiteY38" fmla="*/ 7112 h 10000"/>
              <a:gd name="connsiteX39" fmla="*/ 1044 w 10000"/>
              <a:gd name="connsiteY39" fmla="*/ 7205 h 10000"/>
              <a:gd name="connsiteX40" fmla="*/ 1041 w 10000"/>
              <a:gd name="connsiteY40" fmla="*/ 7308 h 10000"/>
              <a:gd name="connsiteX41" fmla="*/ 1047 w 10000"/>
              <a:gd name="connsiteY41" fmla="*/ 7415 h 10000"/>
              <a:gd name="connsiteX42" fmla="*/ 1053 w 10000"/>
              <a:gd name="connsiteY42" fmla="*/ 7471 h 10000"/>
              <a:gd name="connsiteX43" fmla="*/ 1068 w 10000"/>
              <a:gd name="connsiteY43" fmla="*/ 7565 h 10000"/>
              <a:gd name="connsiteX44" fmla="*/ 1110 w 10000"/>
              <a:gd name="connsiteY44" fmla="*/ 7745 h 10000"/>
              <a:gd name="connsiteX45" fmla="*/ 1165 w 10000"/>
              <a:gd name="connsiteY45" fmla="*/ 7918 h 10000"/>
              <a:gd name="connsiteX46" fmla="*/ 1232 w 10000"/>
              <a:gd name="connsiteY46" fmla="*/ 8084 h 10000"/>
              <a:gd name="connsiteX47" fmla="*/ 1313 w 10000"/>
              <a:gd name="connsiteY47" fmla="*/ 8241 h 10000"/>
              <a:gd name="connsiteX48" fmla="*/ 1402 w 10000"/>
              <a:gd name="connsiteY48" fmla="*/ 8388 h 10000"/>
              <a:gd name="connsiteX49" fmla="*/ 1499 w 10000"/>
              <a:gd name="connsiteY49" fmla="*/ 8526 h 10000"/>
              <a:gd name="connsiteX50" fmla="*/ 1605 w 10000"/>
              <a:gd name="connsiteY50" fmla="*/ 8654 h 10000"/>
              <a:gd name="connsiteX51" fmla="*/ 1717 w 10000"/>
              <a:gd name="connsiteY51" fmla="*/ 8771 h 10000"/>
              <a:gd name="connsiteX52" fmla="*/ 1835 w 10000"/>
              <a:gd name="connsiteY52" fmla="*/ 8876 h 10000"/>
              <a:gd name="connsiteX53" fmla="*/ 1955 w 10000"/>
              <a:gd name="connsiteY53" fmla="*/ 8966 h 10000"/>
              <a:gd name="connsiteX54" fmla="*/ 2078 w 10000"/>
              <a:gd name="connsiteY54" fmla="*/ 9045 h 10000"/>
              <a:gd name="connsiteX55" fmla="*/ 2201 w 10000"/>
              <a:gd name="connsiteY55" fmla="*/ 9110 h 10000"/>
              <a:gd name="connsiteX56" fmla="*/ 2325 w 10000"/>
              <a:gd name="connsiteY56" fmla="*/ 9160 h 10000"/>
              <a:gd name="connsiteX57" fmla="*/ 2448 w 10000"/>
              <a:gd name="connsiteY57" fmla="*/ 9194 h 10000"/>
              <a:gd name="connsiteX58" fmla="*/ 2568 w 10000"/>
              <a:gd name="connsiteY58" fmla="*/ 9215 h 10000"/>
              <a:gd name="connsiteX59" fmla="*/ 2627 w 10000"/>
              <a:gd name="connsiteY59" fmla="*/ 9216 h 10000"/>
              <a:gd name="connsiteX60" fmla="*/ 2693 w 10000"/>
              <a:gd name="connsiteY60" fmla="*/ 9215 h 10000"/>
              <a:gd name="connsiteX61" fmla="*/ 2825 w 10000"/>
              <a:gd name="connsiteY61" fmla="*/ 9193 h 10000"/>
              <a:gd name="connsiteX62" fmla="*/ 2949 w 10000"/>
              <a:gd name="connsiteY62" fmla="*/ 9145 h 10000"/>
              <a:gd name="connsiteX63" fmla="*/ 3068 w 10000"/>
              <a:gd name="connsiteY63" fmla="*/ 9073 h 10000"/>
              <a:gd name="connsiteX64" fmla="*/ 3176 w 10000"/>
              <a:gd name="connsiteY64" fmla="*/ 8978 h 10000"/>
              <a:gd name="connsiteX65" fmla="*/ 3273 w 10000"/>
              <a:gd name="connsiteY65" fmla="*/ 8855 h 10000"/>
              <a:gd name="connsiteX66" fmla="*/ 3336 w 10000"/>
              <a:gd name="connsiteY66" fmla="*/ 8748 h 10000"/>
              <a:gd name="connsiteX67" fmla="*/ 3373 w 10000"/>
              <a:gd name="connsiteY67" fmla="*/ 8669 h 10000"/>
              <a:gd name="connsiteX68" fmla="*/ 3406 w 10000"/>
              <a:gd name="connsiteY68" fmla="*/ 8583 h 10000"/>
              <a:gd name="connsiteX69" fmla="*/ 3436 w 10000"/>
              <a:gd name="connsiteY69" fmla="*/ 8491 h 10000"/>
              <a:gd name="connsiteX70" fmla="*/ 3448 w 10000"/>
              <a:gd name="connsiteY70" fmla="*/ 8442 h 10000"/>
              <a:gd name="connsiteX71" fmla="*/ 3466 w 10000"/>
              <a:gd name="connsiteY71" fmla="*/ 8365 h 10000"/>
              <a:gd name="connsiteX72" fmla="*/ 3491 w 10000"/>
              <a:gd name="connsiteY72" fmla="*/ 8214 h 10000"/>
              <a:gd name="connsiteX73" fmla="*/ 3505 w 10000"/>
              <a:gd name="connsiteY73" fmla="*/ 8071 h 10000"/>
              <a:gd name="connsiteX74" fmla="*/ 3508 w 10000"/>
              <a:gd name="connsiteY74" fmla="*/ 7932 h 10000"/>
              <a:gd name="connsiteX75" fmla="*/ 3501 w 10000"/>
              <a:gd name="connsiteY75" fmla="*/ 7799 h 10000"/>
              <a:gd name="connsiteX76" fmla="*/ 3485 w 10000"/>
              <a:gd name="connsiteY76" fmla="*/ 7670 h 10000"/>
              <a:gd name="connsiteX77" fmla="*/ 3461 w 10000"/>
              <a:gd name="connsiteY77" fmla="*/ 7544 h 10000"/>
              <a:gd name="connsiteX78" fmla="*/ 3429 w 10000"/>
              <a:gd name="connsiteY78" fmla="*/ 7420 h 10000"/>
              <a:gd name="connsiteX79" fmla="*/ 3371 w 10000"/>
              <a:gd name="connsiteY79" fmla="*/ 7240 h 10000"/>
              <a:gd name="connsiteX80" fmla="*/ 3278 w 10000"/>
              <a:gd name="connsiteY80" fmla="*/ 7003 h 10000"/>
              <a:gd name="connsiteX81" fmla="*/ 3119 w 10000"/>
              <a:gd name="connsiteY81" fmla="*/ 6651 h 10000"/>
              <a:gd name="connsiteX82" fmla="*/ 3011 w 10000"/>
              <a:gd name="connsiteY82" fmla="*/ 6407 h 10000"/>
              <a:gd name="connsiteX83" fmla="*/ 2863 w 10000"/>
              <a:gd name="connsiteY83" fmla="*/ 6076 h 10000"/>
              <a:gd name="connsiteX84" fmla="*/ 2589 w 10000"/>
              <a:gd name="connsiteY84" fmla="*/ 5472 h 10000"/>
              <a:gd name="connsiteX85" fmla="*/ 2455 w 10000"/>
              <a:gd name="connsiteY85" fmla="*/ 5143 h 10000"/>
              <a:gd name="connsiteX86" fmla="*/ 2371 w 10000"/>
              <a:gd name="connsiteY86" fmla="*/ 4919 h 10000"/>
              <a:gd name="connsiteX87" fmla="*/ 2296 w 10000"/>
              <a:gd name="connsiteY87" fmla="*/ 4691 h 10000"/>
              <a:gd name="connsiteX88" fmla="*/ 2232 w 10000"/>
              <a:gd name="connsiteY88" fmla="*/ 4463 h 10000"/>
              <a:gd name="connsiteX89" fmla="*/ 2180 w 10000"/>
              <a:gd name="connsiteY89" fmla="*/ 4233 h 10000"/>
              <a:gd name="connsiteX90" fmla="*/ 2145 w 10000"/>
              <a:gd name="connsiteY90" fmla="*/ 4006 h 10000"/>
              <a:gd name="connsiteX91" fmla="*/ 2128 w 10000"/>
              <a:gd name="connsiteY91" fmla="*/ 3783 h 10000"/>
              <a:gd name="connsiteX92" fmla="*/ 2131 w 10000"/>
              <a:gd name="connsiteY92" fmla="*/ 3620 h 10000"/>
              <a:gd name="connsiteX93" fmla="*/ 2139 w 10000"/>
              <a:gd name="connsiteY93" fmla="*/ 3513 h 10000"/>
              <a:gd name="connsiteX94" fmla="*/ 2154 w 10000"/>
              <a:gd name="connsiteY94" fmla="*/ 3407 h 10000"/>
              <a:gd name="connsiteX95" fmla="*/ 2175 w 10000"/>
              <a:gd name="connsiteY95" fmla="*/ 3304 h 10000"/>
              <a:gd name="connsiteX96" fmla="*/ 2202 w 10000"/>
              <a:gd name="connsiteY96" fmla="*/ 3203 h 10000"/>
              <a:gd name="connsiteX97" fmla="*/ 2238 w 10000"/>
              <a:gd name="connsiteY97" fmla="*/ 3104 h 10000"/>
              <a:gd name="connsiteX98" fmla="*/ 2258 w 10000"/>
              <a:gd name="connsiteY98" fmla="*/ 3057 h 10000"/>
              <a:gd name="connsiteX99" fmla="*/ 2290 w 10000"/>
              <a:gd name="connsiteY99" fmla="*/ 2990 h 10000"/>
              <a:gd name="connsiteX100" fmla="*/ 2359 w 10000"/>
              <a:gd name="connsiteY100" fmla="*/ 2874 h 10000"/>
              <a:gd name="connsiteX101" fmla="*/ 2439 w 10000"/>
              <a:gd name="connsiteY101" fmla="*/ 2774 h 10000"/>
              <a:gd name="connsiteX102" fmla="*/ 2526 w 10000"/>
              <a:gd name="connsiteY102" fmla="*/ 2690 h 10000"/>
              <a:gd name="connsiteX103" fmla="*/ 2620 w 10000"/>
              <a:gd name="connsiteY103" fmla="*/ 2621 h 10000"/>
              <a:gd name="connsiteX104" fmla="*/ 2721 w 10000"/>
              <a:gd name="connsiteY104" fmla="*/ 2566 h 10000"/>
              <a:gd name="connsiteX105" fmla="*/ 2825 w 10000"/>
              <a:gd name="connsiteY105" fmla="*/ 2526 h 10000"/>
              <a:gd name="connsiteX106" fmla="*/ 2933 w 10000"/>
              <a:gd name="connsiteY106" fmla="*/ 2498 h 10000"/>
              <a:gd name="connsiteX107" fmla="*/ 3043 w 10000"/>
              <a:gd name="connsiteY107" fmla="*/ 2482 h 10000"/>
              <a:gd name="connsiteX108" fmla="*/ 3155 w 10000"/>
              <a:gd name="connsiteY108" fmla="*/ 2477 h 10000"/>
              <a:gd name="connsiteX109" fmla="*/ 3267 w 10000"/>
              <a:gd name="connsiteY109" fmla="*/ 2483 h 10000"/>
              <a:gd name="connsiteX110" fmla="*/ 3377 w 10000"/>
              <a:gd name="connsiteY110" fmla="*/ 2500 h 10000"/>
              <a:gd name="connsiteX111" fmla="*/ 3485 w 10000"/>
              <a:gd name="connsiteY111" fmla="*/ 2526 h 10000"/>
              <a:gd name="connsiteX112" fmla="*/ 3590 w 10000"/>
              <a:gd name="connsiteY112" fmla="*/ 2560 h 10000"/>
              <a:gd name="connsiteX113" fmla="*/ 3690 w 10000"/>
              <a:gd name="connsiteY113" fmla="*/ 2600 h 10000"/>
              <a:gd name="connsiteX114" fmla="*/ 3784 w 10000"/>
              <a:gd name="connsiteY114" fmla="*/ 2650 h 10000"/>
              <a:gd name="connsiteX115" fmla="*/ 3829 w 10000"/>
              <a:gd name="connsiteY115" fmla="*/ 2677 h 10000"/>
              <a:gd name="connsiteX116" fmla="*/ 3881 w 10000"/>
              <a:gd name="connsiteY116" fmla="*/ 2710 h 10000"/>
              <a:gd name="connsiteX117" fmla="*/ 3981 w 10000"/>
              <a:gd name="connsiteY117" fmla="*/ 2784 h 10000"/>
              <a:gd name="connsiteX118" fmla="*/ 4078 w 10000"/>
              <a:gd name="connsiteY118" fmla="*/ 2866 h 10000"/>
              <a:gd name="connsiteX119" fmla="*/ 4173 w 10000"/>
              <a:gd name="connsiteY119" fmla="*/ 2955 h 10000"/>
              <a:gd name="connsiteX120" fmla="*/ 4310 w 10000"/>
              <a:gd name="connsiteY120" fmla="*/ 3100 h 10000"/>
              <a:gd name="connsiteX121" fmla="*/ 4482 w 10000"/>
              <a:gd name="connsiteY121" fmla="*/ 3319 h 10000"/>
              <a:gd name="connsiteX122" fmla="*/ 4640 w 10000"/>
              <a:gd name="connsiteY122" fmla="*/ 3562 h 10000"/>
              <a:gd name="connsiteX123" fmla="*/ 4782 w 10000"/>
              <a:gd name="connsiteY123" fmla="*/ 3823 h 10000"/>
              <a:gd name="connsiteX124" fmla="*/ 4911 w 10000"/>
              <a:gd name="connsiteY124" fmla="*/ 4101 h 10000"/>
              <a:gd name="connsiteX125" fmla="*/ 5021 w 10000"/>
              <a:gd name="connsiteY125" fmla="*/ 4391 h 10000"/>
              <a:gd name="connsiteX126" fmla="*/ 5069 w 10000"/>
              <a:gd name="connsiteY126" fmla="*/ 4542 h 10000"/>
              <a:gd name="connsiteX127" fmla="*/ 5103 w 10000"/>
              <a:gd name="connsiteY127" fmla="*/ 4653 h 10000"/>
              <a:gd name="connsiteX128" fmla="*/ 5161 w 10000"/>
              <a:gd name="connsiteY128" fmla="*/ 4881 h 10000"/>
              <a:gd name="connsiteX129" fmla="*/ 5209 w 10000"/>
              <a:gd name="connsiteY129" fmla="*/ 5112 h 10000"/>
              <a:gd name="connsiteX130" fmla="*/ 5250 w 10000"/>
              <a:gd name="connsiteY130" fmla="*/ 5346 h 10000"/>
              <a:gd name="connsiteX131" fmla="*/ 5303 w 10000"/>
              <a:gd name="connsiteY131" fmla="*/ 5700 h 10000"/>
              <a:gd name="connsiteX132" fmla="*/ 5367 w 10000"/>
              <a:gd name="connsiteY132" fmla="*/ 6175 h 10000"/>
              <a:gd name="connsiteX133" fmla="*/ 5420 w 10000"/>
              <a:gd name="connsiteY133" fmla="*/ 6524 h 10000"/>
              <a:gd name="connsiteX134" fmla="*/ 5461 w 10000"/>
              <a:gd name="connsiteY134" fmla="*/ 6755 h 10000"/>
              <a:gd name="connsiteX135" fmla="*/ 5509 w 10000"/>
              <a:gd name="connsiteY135" fmla="*/ 6980 h 10000"/>
              <a:gd name="connsiteX136" fmla="*/ 5566 w 10000"/>
              <a:gd name="connsiteY136" fmla="*/ 7202 h 10000"/>
              <a:gd name="connsiteX137" fmla="*/ 5635 w 10000"/>
              <a:gd name="connsiteY137" fmla="*/ 7419 h 10000"/>
              <a:gd name="connsiteX138" fmla="*/ 5717 w 10000"/>
              <a:gd name="connsiteY138" fmla="*/ 7627 h 10000"/>
              <a:gd name="connsiteX139" fmla="*/ 5814 w 10000"/>
              <a:gd name="connsiteY139" fmla="*/ 7828 h 10000"/>
              <a:gd name="connsiteX140" fmla="*/ 5928 w 10000"/>
              <a:gd name="connsiteY140" fmla="*/ 8019 h 10000"/>
              <a:gd name="connsiteX141" fmla="*/ 5993 w 10000"/>
              <a:gd name="connsiteY141" fmla="*/ 8111 h 10000"/>
              <a:gd name="connsiteX142" fmla="*/ 6021 w 10000"/>
              <a:gd name="connsiteY142" fmla="*/ 8150 h 10000"/>
              <a:gd name="connsiteX143" fmla="*/ 6081 w 10000"/>
              <a:gd name="connsiteY143" fmla="*/ 8219 h 10000"/>
              <a:gd name="connsiteX144" fmla="*/ 6141 w 10000"/>
              <a:gd name="connsiteY144" fmla="*/ 8278 h 10000"/>
              <a:gd name="connsiteX145" fmla="*/ 6203 w 10000"/>
              <a:gd name="connsiteY145" fmla="*/ 8329 h 10000"/>
              <a:gd name="connsiteX146" fmla="*/ 6264 w 10000"/>
              <a:gd name="connsiteY146" fmla="*/ 8368 h 10000"/>
              <a:gd name="connsiteX147" fmla="*/ 6328 w 10000"/>
              <a:gd name="connsiteY147" fmla="*/ 8398 h 10000"/>
              <a:gd name="connsiteX148" fmla="*/ 6391 w 10000"/>
              <a:gd name="connsiteY148" fmla="*/ 8419 h 10000"/>
              <a:gd name="connsiteX149" fmla="*/ 6455 w 10000"/>
              <a:gd name="connsiteY149" fmla="*/ 8431 h 10000"/>
              <a:gd name="connsiteX150" fmla="*/ 6519 w 10000"/>
              <a:gd name="connsiteY150" fmla="*/ 8431 h 10000"/>
              <a:gd name="connsiteX151" fmla="*/ 6583 w 10000"/>
              <a:gd name="connsiteY151" fmla="*/ 8423 h 10000"/>
              <a:gd name="connsiteX152" fmla="*/ 6646 w 10000"/>
              <a:gd name="connsiteY152" fmla="*/ 8404 h 10000"/>
              <a:gd name="connsiteX153" fmla="*/ 6710 w 10000"/>
              <a:gd name="connsiteY153" fmla="*/ 8376 h 10000"/>
              <a:gd name="connsiteX154" fmla="*/ 6774 w 10000"/>
              <a:gd name="connsiteY154" fmla="*/ 8340 h 10000"/>
              <a:gd name="connsiteX155" fmla="*/ 6835 w 10000"/>
              <a:gd name="connsiteY155" fmla="*/ 8292 h 10000"/>
              <a:gd name="connsiteX156" fmla="*/ 6897 w 10000"/>
              <a:gd name="connsiteY156" fmla="*/ 8235 h 10000"/>
              <a:gd name="connsiteX157" fmla="*/ 6958 w 10000"/>
              <a:gd name="connsiteY157" fmla="*/ 8168 h 10000"/>
              <a:gd name="connsiteX158" fmla="*/ 6988 w 10000"/>
              <a:gd name="connsiteY158" fmla="*/ 8130 h 10000"/>
              <a:gd name="connsiteX159" fmla="*/ 7014 w 10000"/>
              <a:gd name="connsiteY159" fmla="*/ 8094 h 10000"/>
              <a:gd name="connsiteX160" fmla="*/ 7062 w 10000"/>
              <a:gd name="connsiteY160" fmla="*/ 8022 h 10000"/>
              <a:gd name="connsiteX161" fmla="*/ 7103 w 10000"/>
              <a:gd name="connsiteY161" fmla="*/ 7944 h 10000"/>
              <a:gd name="connsiteX162" fmla="*/ 7138 w 10000"/>
              <a:gd name="connsiteY162" fmla="*/ 7862 h 10000"/>
              <a:gd name="connsiteX163" fmla="*/ 7181 w 10000"/>
              <a:gd name="connsiteY163" fmla="*/ 7737 h 10000"/>
              <a:gd name="connsiteX164" fmla="*/ 7223 w 10000"/>
              <a:gd name="connsiteY164" fmla="*/ 7560 h 10000"/>
              <a:gd name="connsiteX165" fmla="*/ 7251 w 10000"/>
              <a:gd name="connsiteY165" fmla="*/ 7375 h 10000"/>
              <a:gd name="connsiteX166" fmla="*/ 7267 w 10000"/>
              <a:gd name="connsiteY166" fmla="*/ 7184 h 10000"/>
              <a:gd name="connsiteX167" fmla="*/ 7282 w 10000"/>
              <a:gd name="connsiteY167" fmla="*/ 6891 h 10000"/>
              <a:gd name="connsiteX168" fmla="*/ 7290 w 10000"/>
              <a:gd name="connsiteY168" fmla="*/ 6696 h 10000"/>
              <a:gd name="connsiteX169" fmla="*/ 7301 w 10000"/>
              <a:gd name="connsiteY169" fmla="*/ 6432 h 10000"/>
              <a:gd name="connsiteX170" fmla="*/ 7313 w 10000"/>
              <a:gd name="connsiteY170" fmla="*/ 5903 h 10000"/>
              <a:gd name="connsiteX171" fmla="*/ 7313 w 10000"/>
              <a:gd name="connsiteY171" fmla="*/ 5373 h 10000"/>
              <a:gd name="connsiteX172" fmla="*/ 7304 w 10000"/>
              <a:gd name="connsiteY172" fmla="*/ 4844 h 10000"/>
              <a:gd name="connsiteX173" fmla="*/ 7295 w 10000"/>
              <a:gd name="connsiteY173" fmla="*/ 4580 h 10000"/>
              <a:gd name="connsiteX174" fmla="*/ 7293 w 10000"/>
              <a:gd name="connsiteY174" fmla="*/ 4518 h 10000"/>
              <a:gd name="connsiteX175" fmla="*/ 7281 w 10000"/>
              <a:gd name="connsiteY175" fmla="*/ 4391 h 10000"/>
              <a:gd name="connsiteX176" fmla="*/ 7263 w 10000"/>
              <a:gd name="connsiteY176" fmla="*/ 4268 h 10000"/>
              <a:gd name="connsiteX177" fmla="*/ 7238 w 10000"/>
              <a:gd name="connsiteY177" fmla="*/ 4149 h 10000"/>
              <a:gd name="connsiteX178" fmla="*/ 7209 w 10000"/>
              <a:gd name="connsiteY178" fmla="*/ 4032 h 10000"/>
              <a:gd name="connsiteX179" fmla="*/ 7173 w 10000"/>
              <a:gd name="connsiteY179" fmla="*/ 3921 h 10000"/>
              <a:gd name="connsiteX180" fmla="*/ 7130 w 10000"/>
              <a:gd name="connsiteY180" fmla="*/ 3813 h 10000"/>
              <a:gd name="connsiteX181" fmla="*/ 7083 w 10000"/>
              <a:gd name="connsiteY181" fmla="*/ 3712 h 10000"/>
              <a:gd name="connsiteX182" fmla="*/ 7029 w 10000"/>
              <a:gd name="connsiteY182" fmla="*/ 3620 h 10000"/>
              <a:gd name="connsiteX183" fmla="*/ 6971 w 10000"/>
              <a:gd name="connsiteY183" fmla="*/ 3533 h 10000"/>
              <a:gd name="connsiteX184" fmla="*/ 6908 w 10000"/>
              <a:gd name="connsiteY184" fmla="*/ 3457 h 10000"/>
              <a:gd name="connsiteX185" fmla="*/ 6839 w 10000"/>
              <a:gd name="connsiteY185" fmla="*/ 3388 h 10000"/>
              <a:gd name="connsiteX186" fmla="*/ 6767 w 10000"/>
              <a:gd name="connsiteY186" fmla="*/ 3331 h 10000"/>
              <a:gd name="connsiteX187" fmla="*/ 6688 w 10000"/>
              <a:gd name="connsiteY187" fmla="*/ 3282 h 10000"/>
              <a:gd name="connsiteX188" fmla="*/ 6606 w 10000"/>
              <a:gd name="connsiteY188" fmla="*/ 3248 h 10000"/>
              <a:gd name="connsiteX189" fmla="*/ 6520 w 10000"/>
              <a:gd name="connsiteY189" fmla="*/ 3225 h 10000"/>
              <a:gd name="connsiteX190" fmla="*/ 6475 w 10000"/>
              <a:gd name="connsiteY190" fmla="*/ 3220 h 10000"/>
              <a:gd name="connsiteX191" fmla="*/ 6451 w 10000"/>
              <a:gd name="connsiteY191" fmla="*/ 3219 h 10000"/>
              <a:gd name="connsiteX192" fmla="*/ 6404 w 10000"/>
              <a:gd name="connsiteY192" fmla="*/ 3224 h 10000"/>
              <a:gd name="connsiteX193" fmla="*/ 6357 w 10000"/>
              <a:gd name="connsiteY193" fmla="*/ 3238 h 10000"/>
              <a:gd name="connsiteX194" fmla="*/ 6312 w 10000"/>
              <a:gd name="connsiteY194" fmla="*/ 3263 h 10000"/>
              <a:gd name="connsiteX195" fmla="*/ 6270 w 10000"/>
              <a:gd name="connsiteY195" fmla="*/ 3296 h 10000"/>
              <a:gd name="connsiteX196" fmla="*/ 6234 w 10000"/>
              <a:gd name="connsiteY196" fmla="*/ 3340 h 10000"/>
              <a:gd name="connsiteX197" fmla="*/ 6204 w 10000"/>
              <a:gd name="connsiteY197" fmla="*/ 3391 h 10000"/>
              <a:gd name="connsiteX198" fmla="*/ 6182 w 10000"/>
              <a:gd name="connsiteY198" fmla="*/ 3449 h 10000"/>
              <a:gd name="connsiteX199" fmla="*/ 6174 w 10000"/>
              <a:gd name="connsiteY199" fmla="*/ 3482 h 10000"/>
              <a:gd name="connsiteX200" fmla="*/ 6170 w 10000"/>
              <a:gd name="connsiteY200" fmla="*/ 3508 h 10000"/>
              <a:gd name="connsiteX201" fmla="*/ 6165 w 10000"/>
              <a:gd name="connsiteY201" fmla="*/ 3559 h 10000"/>
              <a:gd name="connsiteX202" fmla="*/ 6169 w 10000"/>
              <a:gd name="connsiteY202" fmla="*/ 3638 h 10000"/>
              <a:gd name="connsiteX203" fmla="*/ 6189 w 10000"/>
              <a:gd name="connsiteY203" fmla="*/ 3739 h 10000"/>
              <a:gd name="connsiteX204" fmla="*/ 6225 w 10000"/>
              <a:gd name="connsiteY204" fmla="*/ 3832 h 10000"/>
              <a:gd name="connsiteX205" fmla="*/ 6248 w 10000"/>
              <a:gd name="connsiteY205" fmla="*/ 3873 h 10000"/>
              <a:gd name="connsiteX206" fmla="*/ 6292 w 10000"/>
              <a:gd name="connsiteY206" fmla="*/ 3944 h 10000"/>
              <a:gd name="connsiteX207" fmla="*/ 6380 w 10000"/>
              <a:gd name="connsiteY207" fmla="*/ 4062 h 10000"/>
              <a:gd name="connsiteX208" fmla="*/ 6472 w 10000"/>
              <a:gd name="connsiteY208" fmla="*/ 4158 h 10000"/>
              <a:gd name="connsiteX209" fmla="*/ 6566 w 10000"/>
              <a:gd name="connsiteY209" fmla="*/ 4233 h 10000"/>
              <a:gd name="connsiteX210" fmla="*/ 6662 w 10000"/>
              <a:gd name="connsiteY210" fmla="*/ 4284 h 10000"/>
              <a:gd name="connsiteX211" fmla="*/ 6757 w 10000"/>
              <a:gd name="connsiteY211" fmla="*/ 4316 h 10000"/>
              <a:gd name="connsiteX212" fmla="*/ 6854 w 10000"/>
              <a:gd name="connsiteY212" fmla="*/ 4328 h 10000"/>
              <a:gd name="connsiteX213" fmla="*/ 6951 w 10000"/>
              <a:gd name="connsiteY213" fmla="*/ 4319 h 10000"/>
              <a:gd name="connsiteX214" fmla="*/ 7047 w 10000"/>
              <a:gd name="connsiteY214" fmla="*/ 4294 h 10000"/>
              <a:gd name="connsiteX215" fmla="*/ 7143 w 10000"/>
              <a:gd name="connsiteY215" fmla="*/ 4251 h 10000"/>
              <a:gd name="connsiteX216" fmla="*/ 7237 w 10000"/>
              <a:gd name="connsiteY216" fmla="*/ 4194 h 10000"/>
              <a:gd name="connsiteX217" fmla="*/ 7328 w 10000"/>
              <a:gd name="connsiteY217" fmla="*/ 4121 h 10000"/>
              <a:gd name="connsiteX218" fmla="*/ 7417 w 10000"/>
              <a:gd name="connsiteY218" fmla="*/ 4033 h 10000"/>
              <a:gd name="connsiteX219" fmla="*/ 7503 w 10000"/>
              <a:gd name="connsiteY219" fmla="*/ 3934 h 10000"/>
              <a:gd name="connsiteX220" fmla="*/ 7586 w 10000"/>
              <a:gd name="connsiteY220" fmla="*/ 3822 h 10000"/>
              <a:gd name="connsiteX221" fmla="*/ 7663 w 10000"/>
              <a:gd name="connsiteY221" fmla="*/ 3698 h 10000"/>
              <a:gd name="connsiteX222" fmla="*/ 7701 w 10000"/>
              <a:gd name="connsiteY222" fmla="*/ 3632 h 10000"/>
              <a:gd name="connsiteX223" fmla="*/ 7766 w 10000"/>
              <a:gd name="connsiteY223" fmla="*/ 3509 h 10000"/>
              <a:gd name="connsiteX224" fmla="*/ 7886 w 10000"/>
              <a:gd name="connsiteY224" fmla="*/ 3250 h 10000"/>
              <a:gd name="connsiteX225" fmla="*/ 7988 w 10000"/>
              <a:gd name="connsiteY225" fmla="*/ 2973 h 10000"/>
              <a:gd name="connsiteX226" fmla="*/ 8051 w 10000"/>
              <a:gd name="connsiteY226" fmla="*/ 2756 h 10000"/>
              <a:gd name="connsiteX227" fmla="*/ 8089 w 10000"/>
              <a:gd name="connsiteY227" fmla="*/ 2609 h 10000"/>
              <a:gd name="connsiteX228" fmla="*/ 8119 w 10000"/>
              <a:gd name="connsiteY228" fmla="*/ 2459 h 10000"/>
              <a:gd name="connsiteX229" fmla="*/ 8145 w 10000"/>
              <a:gd name="connsiteY229" fmla="*/ 2306 h 10000"/>
              <a:gd name="connsiteX230" fmla="*/ 8165 w 10000"/>
              <a:gd name="connsiteY230" fmla="*/ 2153 h 10000"/>
              <a:gd name="connsiteX231" fmla="*/ 8178 w 10000"/>
              <a:gd name="connsiteY231" fmla="*/ 1997 h 10000"/>
              <a:gd name="connsiteX232" fmla="*/ 8185 w 10000"/>
              <a:gd name="connsiteY232" fmla="*/ 1841 h 10000"/>
              <a:gd name="connsiteX233" fmla="*/ 8183 w 10000"/>
              <a:gd name="connsiteY233" fmla="*/ 1685 h 10000"/>
              <a:gd name="connsiteX234" fmla="*/ 8176 w 10000"/>
              <a:gd name="connsiteY234" fmla="*/ 1528 h 10000"/>
              <a:gd name="connsiteX235" fmla="*/ 8162 w 10000"/>
              <a:gd name="connsiteY235" fmla="*/ 1372 h 10000"/>
              <a:gd name="connsiteX236" fmla="*/ 8151 w 10000"/>
              <a:gd name="connsiteY236" fmla="*/ 1293 h 10000"/>
              <a:gd name="connsiteX237" fmla="*/ 8134 w 10000"/>
              <a:gd name="connsiteY237" fmla="*/ 1188 h 10000"/>
              <a:gd name="connsiteX238" fmla="*/ 8112 w 10000"/>
              <a:gd name="connsiteY238" fmla="*/ 1013 h 10000"/>
              <a:gd name="connsiteX239" fmla="*/ 8103 w 10000"/>
              <a:gd name="connsiteY239" fmla="*/ 894 h 10000"/>
              <a:gd name="connsiteX240" fmla="*/ 8105 w 10000"/>
              <a:gd name="connsiteY240" fmla="*/ 779 h 10000"/>
              <a:gd name="connsiteX241" fmla="*/ 8122 w 10000"/>
              <a:gd name="connsiteY241" fmla="*/ 670 h 10000"/>
              <a:gd name="connsiteX242" fmla="*/ 8148 w 10000"/>
              <a:gd name="connsiteY242" fmla="*/ 598 h 10000"/>
              <a:gd name="connsiteX243" fmla="*/ 8171 w 10000"/>
              <a:gd name="connsiteY243" fmla="*/ 553 h 10000"/>
              <a:gd name="connsiteX244" fmla="*/ 8200 w 10000"/>
              <a:gd name="connsiteY244" fmla="*/ 515 h 10000"/>
              <a:gd name="connsiteX245" fmla="*/ 8235 w 10000"/>
              <a:gd name="connsiteY245" fmla="*/ 481 h 10000"/>
              <a:gd name="connsiteX246" fmla="*/ 8254 w 10000"/>
              <a:gd name="connsiteY246" fmla="*/ 467 h 10000"/>
              <a:gd name="connsiteX247" fmla="*/ 8287 w 10000"/>
              <a:gd name="connsiteY247" fmla="*/ 447 h 10000"/>
              <a:gd name="connsiteX248" fmla="*/ 8351 w 10000"/>
              <a:gd name="connsiteY248" fmla="*/ 433 h 10000"/>
              <a:gd name="connsiteX249" fmla="*/ 8414 w 10000"/>
              <a:gd name="connsiteY249" fmla="*/ 442 h 10000"/>
              <a:gd name="connsiteX250" fmla="*/ 8478 w 10000"/>
              <a:gd name="connsiteY250" fmla="*/ 474 h 10000"/>
              <a:gd name="connsiteX251" fmla="*/ 8540 w 10000"/>
              <a:gd name="connsiteY251" fmla="*/ 520 h 10000"/>
              <a:gd name="connsiteX252" fmla="*/ 8596 w 10000"/>
              <a:gd name="connsiteY252" fmla="*/ 580 h 10000"/>
              <a:gd name="connsiteX253" fmla="*/ 8647 w 10000"/>
              <a:gd name="connsiteY253" fmla="*/ 648 h 10000"/>
              <a:gd name="connsiteX254" fmla="*/ 8690 w 10000"/>
              <a:gd name="connsiteY254" fmla="*/ 719 h 10000"/>
              <a:gd name="connsiteX255" fmla="*/ 8709 w 10000"/>
              <a:gd name="connsiteY255" fmla="*/ 755 h 10000"/>
              <a:gd name="connsiteX256" fmla="*/ 8787 w 10000"/>
              <a:gd name="connsiteY256" fmla="*/ 925 h 10000"/>
              <a:gd name="connsiteX257" fmla="*/ 8917 w 10000"/>
              <a:gd name="connsiteY257" fmla="*/ 1205 h 10000"/>
              <a:gd name="connsiteX258" fmla="*/ 8986 w 10000"/>
              <a:gd name="connsiteY258" fmla="*/ 1328 h 10000"/>
              <a:gd name="connsiteX259" fmla="*/ 9036 w 10000"/>
              <a:gd name="connsiteY259" fmla="*/ 1402 h 10000"/>
              <a:gd name="connsiteX260" fmla="*/ 9087 w 10000"/>
              <a:gd name="connsiteY260" fmla="*/ 1466 h 10000"/>
              <a:gd name="connsiteX261" fmla="*/ 9140 w 10000"/>
              <a:gd name="connsiteY261" fmla="*/ 1513 h 10000"/>
              <a:gd name="connsiteX262" fmla="*/ 9197 w 10000"/>
              <a:gd name="connsiteY262" fmla="*/ 1545 h 10000"/>
              <a:gd name="connsiteX263" fmla="*/ 9255 w 10000"/>
              <a:gd name="connsiteY263" fmla="*/ 1558 h 10000"/>
              <a:gd name="connsiteX264" fmla="*/ 9316 w 10000"/>
              <a:gd name="connsiteY264" fmla="*/ 1550 h 10000"/>
              <a:gd name="connsiteX265" fmla="*/ 9380 w 10000"/>
              <a:gd name="connsiteY265" fmla="*/ 1518 h 10000"/>
              <a:gd name="connsiteX266" fmla="*/ 9448 w 10000"/>
              <a:gd name="connsiteY266" fmla="*/ 1460 h 10000"/>
              <a:gd name="connsiteX267" fmla="*/ 9519 w 10000"/>
              <a:gd name="connsiteY267" fmla="*/ 1370 h 10000"/>
              <a:gd name="connsiteX268" fmla="*/ 9556 w 10000"/>
              <a:gd name="connsiteY268" fmla="*/ 1313 h 10000"/>
              <a:gd name="connsiteX269" fmla="*/ 9592 w 10000"/>
              <a:gd name="connsiteY269" fmla="*/ 1250 h 10000"/>
              <a:gd name="connsiteX270" fmla="*/ 9654 w 10000"/>
              <a:gd name="connsiteY270" fmla="*/ 1114 h 10000"/>
              <a:gd name="connsiteX271" fmla="*/ 9706 w 10000"/>
              <a:gd name="connsiteY271" fmla="*/ 965 h 10000"/>
              <a:gd name="connsiteX272" fmla="*/ 9750 w 10000"/>
              <a:gd name="connsiteY272" fmla="*/ 811 h 10000"/>
              <a:gd name="connsiteX273" fmla="*/ 9770 w 10000"/>
              <a:gd name="connsiteY273" fmla="*/ 734 h 10000"/>
              <a:gd name="connsiteX274" fmla="*/ 9817 w 10000"/>
              <a:gd name="connsiteY274" fmla="*/ 547 h 10000"/>
              <a:gd name="connsiteX275" fmla="*/ 9897 w 10000"/>
              <a:gd name="connsiteY275" fmla="*/ 261 h 10000"/>
              <a:gd name="connsiteX276" fmla="*/ 9962 w 10000"/>
              <a:gd name="connsiteY276" fmla="*/ 83 h 10000"/>
              <a:gd name="connsiteX277" fmla="*/ 10000 w 10000"/>
              <a:gd name="connsiteY277" fmla="*/ 0 h 10000"/>
              <a:gd name="connsiteX0" fmla="*/ 0 w 9792"/>
              <a:gd name="connsiteY0" fmla="*/ 9985 h 9985"/>
              <a:gd name="connsiteX1" fmla="*/ 143 w 9792"/>
              <a:gd name="connsiteY1" fmla="*/ 9957 h 9985"/>
              <a:gd name="connsiteX2" fmla="*/ 288 w 9792"/>
              <a:gd name="connsiteY2" fmla="*/ 9913 h 9985"/>
              <a:gd name="connsiteX3" fmla="*/ 434 w 9792"/>
              <a:gd name="connsiteY3" fmla="*/ 9855 h 9985"/>
              <a:gd name="connsiteX4" fmla="*/ 579 w 9792"/>
              <a:gd name="connsiteY4" fmla="*/ 9786 h 9985"/>
              <a:gd name="connsiteX5" fmla="*/ 721 w 9792"/>
              <a:gd name="connsiteY5" fmla="*/ 9702 h 9985"/>
              <a:gd name="connsiteX6" fmla="*/ 859 w 9792"/>
              <a:gd name="connsiteY6" fmla="*/ 9602 h 9985"/>
              <a:gd name="connsiteX7" fmla="*/ 992 w 9792"/>
              <a:gd name="connsiteY7" fmla="*/ 9490 h 9985"/>
              <a:gd name="connsiteX8" fmla="*/ 1117 w 9792"/>
              <a:gd name="connsiteY8" fmla="*/ 9366 h 9985"/>
              <a:gd name="connsiteX9" fmla="*/ 1235 w 9792"/>
              <a:gd name="connsiteY9" fmla="*/ 9226 h 9985"/>
              <a:gd name="connsiteX10" fmla="*/ 1342 w 9792"/>
              <a:gd name="connsiteY10" fmla="*/ 9073 h 9985"/>
              <a:gd name="connsiteX11" fmla="*/ 1438 w 9792"/>
              <a:gd name="connsiteY11" fmla="*/ 8909 h 9985"/>
              <a:gd name="connsiteX12" fmla="*/ 1522 w 9792"/>
              <a:gd name="connsiteY12" fmla="*/ 8728 h 9985"/>
              <a:gd name="connsiteX13" fmla="*/ 1591 w 9792"/>
              <a:gd name="connsiteY13" fmla="*/ 8537 h 9985"/>
              <a:gd name="connsiteX14" fmla="*/ 1644 w 9792"/>
              <a:gd name="connsiteY14" fmla="*/ 8330 h 9985"/>
              <a:gd name="connsiteX15" fmla="*/ 1664 w 9792"/>
              <a:gd name="connsiteY15" fmla="*/ 8223 h 9985"/>
              <a:gd name="connsiteX16" fmla="*/ 1677 w 9792"/>
              <a:gd name="connsiteY16" fmla="*/ 8134 h 9985"/>
              <a:gd name="connsiteX17" fmla="*/ 1692 w 9792"/>
              <a:gd name="connsiteY17" fmla="*/ 7955 h 9985"/>
              <a:gd name="connsiteX18" fmla="*/ 1694 w 9792"/>
              <a:gd name="connsiteY18" fmla="*/ 7777 h 9985"/>
              <a:gd name="connsiteX19" fmla="*/ 1679 w 9792"/>
              <a:gd name="connsiteY19" fmla="*/ 7602 h 9985"/>
              <a:gd name="connsiteX20" fmla="*/ 1650 w 9792"/>
              <a:gd name="connsiteY20" fmla="*/ 7430 h 9985"/>
              <a:gd name="connsiteX21" fmla="*/ 1605 w 9792"/>
              <a:gd name="connsiteY21" fmla="*/ 7266 h 9985"/>
              <a:gd name="connsiteX22" fmla="*/ 1546 w 9792"/>
              <a:gd name="connsiteY22" fmla="*/ 7112 h 9985"/>
              <a:gd name="connsiteX23" fmla="*/ 1468 w 9792"/>
              <a:gd name="connsiteY23" fmla="*/ 6969 h 9985"/>
              <a:gd name="connsiteX24" fmla="*/ 1423 w 9792"/>
              <a:gd name="connsiteY24" fmla="*/ 6902 h 9985"/>
              <a:gd name="connsiteX25" fmla="*/ 1393 w 9792"/>
              <a:gd name="connsiteY25" fmla="*/ 6864 h 9985"/>
              <a:gd name="connsiteX26" fmla="*/ 1333 w 9792"/>
              <a:gd name="connsiteY26" fmla="*/ 6802 h 9985"/>
              <a:gd name="connsiteX27" fmla="*/ 1274 w 9792"/>
              <a:gd name="connsiteY27" fmla="*/ 6757 h 9985"/>
              <a:gd name="connsiteX28" fmla="*/ 1216 w 9792"/>
              <a:gd name="connsiteY28" fmla="*/ 6730 h 9985"/>
              <a:gd name="connsiteX29" fmla="*/ 1160 w 9792"/>
              <a:gd name="connsiteY29" fmla="*/ 6719 h 9985"/>
              <a:gd name="connsiteX30" fmla="*/ 1105 w 9792"/>
              <a:gd name="connsiteY30" fmla="*/ 6724 h 9985"/>
              <a:gd name="connsiteX31" fmla="*/ 1053 w 9792"/>
              <a:gd name="connsiteY31" fmla="*/ 6743 h 9985"/>
              <a:gd name="connsiteX32" fmla="*/ 1006 w 9792"/>
              <a:gd name="connsiteY32" fmla="*/ 6775 h 9985"/>
              <a:gd name="connsiteX33" fmla="*/ 963 w 9792"/>
              <a:gd name="connsiteY33" fmla="*/ 6820 h 9985"/>
              <a:gd name="connsiteX34" fmla="*/ 924 w 9792"/>
              <a:gd name="connsiteY34" fmla="*/ 6878 h 9985"/>
              <a:gd name="connsiteX35" fmla="*/ 892 w 9792"/>
              <a:gd name="connsiteY35" fmla="*/ 6946 h 9985"/>
              <a:gd name="connsiteX36" fmla="*/ 866 w 9792"/>
              <a:gd name="connsiteY36" fmla="*/ 7024 h 9985"/>
              <a:gd name="connsiteX37" fmla="*/ 847 w 9792"/>
              <a:gd name="connsiteY37" fmla="*/ 7112 h 9985"/>
              <a:gd name="connsiteX38" fmla="*/ 836 w 9792"/>
              <a:gd name="connsiteY38" fmla="*/ 7205 h 9985"/>
              <a:gd name="connsiteX39" fmla="*/ 833 w 9792"/>
              <a:gd name="connsiteY39" fmla="*/ 7308 h 9985"/>
              <a:gd name="connsiteX40" fmla="*/ 839 w 9792"/>
              <a:gd name="connsiteY40" fmla="*/ 7415 h 9985"/>
              <a:gd name="connsiteX41" fmla="*/ 845 w 9792"/>
              <a:gd name="connsiteY41" fmla="*/ 7471 h 9985"/>
              <a:gd name="connsiteX42" fmla="*/ 860 w 9792"/>
              <a:gd name="connsiteY42" fmla="*/ 7565 h 9985"/>
              <a:gd name="connsiteX43" fmla="*/ 902 w 9792"/>
              <a:gd name="connsiteY43" fmla="*/ 7745 h 9985"/>
              <a:gd name="connsiteX44" fmla="*/ 957 w 9792"/>
              <a:gd name="connsiteY44" fmla="*/ 7918 h 9985"/>
              <a:gd name="connsiteX45" fmla="*/ 1024 w 9792"/>
              <a:gd name="connsiteY45" fmla="*/ 8084 h 9985"/>
              <a:gd name="connsiteX46" fmla="*/ 1105 w 9792"/>
              <a:gd name="connsiteY46" fmla="*/ 8241 h 9985"/>
              <a:gd name="connsiteX47" fmla="*/ 1194 w 9792"/>
              <a:gd name="connsiteY47" fmla="*/ 8388 h 9985"/>
              <a:gd name="connsiteX48" fmla="*/ 1291 w 9792"/>
              <a:gd name="connsiteY48" fmla="*/ 8526 h 9985"/>
              <a:gd name="connsiteX49" fmla="*/ 1397 w 9792"/>
              <a:gd name="connsiteY49" fmla="*/ 8654 h 9985"/>
              <a:gd name="connsiteX50" fmla="*/ 1509 w 9792"/>
              <a:gd name="connsiteY50" fmla="*/ 8771 h 9985"/>
              <a:gd name="connsiteX51" fmla="*/ 1627 w 9792"/>
              <a:gd name="connsiteY51" fmla="*/ 8876 h 9985"/>
              <a:gd name="connsiteX52" fmla="*/ 1747 w 9792"/>
              <a:gd name="connsiteY52" fmla="*/ 8966 h 9985"/>
              <a:gd name="connsiteX53" fmla="*/ 1870 w 9792"/>
              <a:gd name="connsiteY53" fmla="*/ 9045 h 9985"/>
              <a:gd name="connsiteX54" fmla="*/ 1993 w 9792"/>
              <a:gd name="connsiteY54" fmla="*/ 9110 h 9985"/>
              <a:gd name="connsiteX55" fmla="*/ 2117 w 9792"/>
              <a:gd name="connsiteY55" fmla="*/ 9160 h 9985"/>
              <a:gd name="connsiteX56" fmla="*/ 2240 w 9792"/>
              <a:gd name="connsiteY56" fmla="*/ 9194 h 9985"/>
              <a:gd name="connsiteX57" fmla="*/ 2360 w 9792"/>
              <a:gd name="connsiteY57" fmla="*/ 9215 h 9985"/>
              <a:gd name="connsiteX58" fmla="*/ 2419 w 9792"/>
              <a:gd name="connsiteY58" fmla="*/ 9216 h 9985"/>
              <a:gd name="connsiteX59" fmla="*/ 2485 w 9792"/>
              <a:gd name="connsiteY59" fmla="*/ 9215 h 9985"/>
              <a:gd name="connsiteX60" fmla="*/ 2617 w 9792"/>
              <a:gd name="connsiteY60" fmla="*/ 9193 h 9985"/>
              <a:gd name="connsiteX61" fmla="*/ 2741 w 9792"/>
              <a:gd name="connsiteY61" fmla="*/ 9145 h 9985"/>
              <a:gd name="connsiteX62" fmla="*/ 2860 w 9792"/>
              <a:gd name="connsiteY62" fmla="*/ 9073 h 9985"/>
              <a:gd name="connsiteX63" fmla="*/ 2968 w 9792"/>
              <a:gd name="connsiteY63" fmla="*/ 8978 h 9985"/>
              <a:gd name="connsiteX64" fmla="*/ 3065 w 9792"/>
              <a:gd name="connsiteY64" fmla="*/ 8855 h 9985"/>
              <a:gd name="connsiteX65" fmla="*/ 3128 w 9792"/>
              <a:gd name="connsiteY65" fmla="*/ 8748 h 9985"/>
              <a:gd name="connsiteX66" fmla="*/ 3165 w 9792"/>
              <a:gd name="connsiteY66" fmla="*/ 8669 h 9985"/>
              <a:gd name="connsiteX67" fmla="*/ 3198 w 9792"/>
              <a:gd name="connsiteY67" fmla="*/ 8583 h 9985"/>
              <a:gd name="connsiteX68" fmla="*/ 3228 w 9792"/>
              <a:gd name="connsiteY68" fmla="*/ 8491 h 9985"/>
              <a:gd name="connsiteX69" fmla="*/ 3240 w 9792"/>
              <a:gd name="connsiteY69" fmla="*/ 8442 h 9985"/>
              <a:gd name="connsiteX70" fmla="*/ 3258 w 9792"/>
              <a:gd name="connsiteY70" fmla="*/ 8365 h 9985"/>
              <a:gd name="connsiteX71" fmla="*/ 3283 w 9792"/>
              <a:gd name="connsiteY71" fmla="*/ 8214 h 9985"/>
              <a:gd name="connsiteX72" fmla="*/ 3297 w 9792"/>
              <a:gd name="connsiteY72" fmla="*/ 8071 h 9985"/>
              <a:gd name="connsiteX73" fmla="*/ 3300 w 9792"/>
              <a:gd name="connsiteY73" fmla="*/ 7932 h 9985"/>
              <a:gd name="connsiteX74" fmla="*/ 3293 w 9792"/>
              <a:gd name="connsiteY74" fmla="*/ 7799 h 9985"/>
              <a:gd name="connsiteX75" fmla="*/ 3277 w 9792"/>
              <a:gd name="connsiteY75" fmla="*/ 7670 h 9985"/>
              <a:gd name="connsiteX76" fmla="*/ 3253 w 9792"/>
              <a:gd name="connsiteY76" fmla="*/ 7544 h 9985"/>
              <a:gd name="connsiteX77" fmla="*/ 3221 w 9792"/>
              <a:gd name="connsiteY77" fmla="*/ 7420 h 9985"/>
              <a:gd name="connsiteX78" fmla="*/ 3163 w 9792"/>
              <a:gd name="connsiteY78" fmla="*/ 7240 h 9985"/>
              <a:gd name="connsiteX79" fmla="*/ 3070 w 9792"/>
              <a:gd name="connsiteY79" fmla="*/ 7003 h 9985"/>
              <a:gd name="connsiteX80" fmla="*/ 2911 w 9792"/>
              <a:gd name="connsiteY80" fmla="*/ 6651 h 9985"/>
              <a:gd name="connsiteX81" fmla="*/ 2803 w 9792"/>
              <a:gd name="connsiteY81" fmla="*/ 6407 h 9985"/>
              <a:gd name="connsiteX82" fmla="*/ 2655 w 9792"/>
              <a:gd name="connsiteY82" fmla="*/ 6076 h 9985"/>
              <a:gd name="connsiteX83" fmla="*/ 2381 w 9792"/>
              <a:gd name="connsiteY83" fmla="*/ 5472 h 9985"/>
              <a:gd name="connsiteX84" fmla="*/ 2247 w 9792"/>
              <a:gd name="connsiteY84" fmla="*/ 5143 h 9985"/>
              <a:gd name="connsiteX85" fmla="*/ 2163 w 9792"/>
              <a:gd name="connsiteY85" fmla="*/ 4919 h 9985"/>
              <a:gd name="connsiteX86" fmla="*/ 2088 w 9792"/>
              <a:gd name="connsiteY86" fmla="*/ 4691 h 9985"/>
              <a:gd name="connsiteX87" fmla="*/ 2024 w 9792"/>
              <a:gd name="connsiteY87" fmla="*/ 4463 h 9985"/>
              <a:gd name="connsiteX88" fmla="*/ 1972 w 9792"/>
              <a:gd name="connsiteY88" fmla="*/ 4233 h 9985"/>
              <a:gd name="connsiteX89" fmla="*/ 1937 w 9792"/>
              <a:gd name="connsiteY89" fmla="*/ 4006 h 9985"/>
              <a:gd name="connsiteX90" fmla="*/ 1920 w 9792"/>
              <a:gd name="connsiteY90" fmla="*/ 3783 h 9985"/>
              <a:gd name="connsiteX91" fmla="*/ 1923 w 9792"/>
              <a:gd name="connsiteY91" fmla="*/ 3620 h 9985"/>
              <a:gd name="connsiteX92" fmla="*/ 1931 w 9792"/>
              <a:gd name="connsiteY92" fmla="*/ 3513 h 9985"/>
              <a:gd name="connsiteX93" fmla="*/ 1946 w 9792"/>
              <a:gd name="connsiteY93" fmla="*/ 3407 h 9985"/>
              <a:gd name="connsiteX94" fmla="*/ 1967 w 9792"/>
              <a:gd name="connsiteY94" fmla="*/ 3304 h 9985"/>
              <a:gd name="connsiteX95" fmla="*/ 1994 w 9792"/>
              <a:gd name="connsiteY95" fmla="*/ 3203 h 9985"/>
              <a:gd name="connsiteX96" fmla="*/ 2030 w 9792"/>
              <a:gd name="connsiteY96" fmla="*/ 3104 h 9985"/>
              <a:gd name="connsiteX97" fmla="*/ 2050 w 9792"/>
              <a:gd name="connsiteY97" fmla="*/ 3057 h 9985"/>
              <a:gd name="connsiteX98" fmla="*/ 2082 w 9792"/>
              <a:gd name="connsiteY98" fmla="*/ 2990 h 9985"/>
              <a:gd name="connsiteX99" fmla="*/ 2151 w 9792"/>
              <a:gd name="connsiteY99" fmla="*/ 2874 h 9985"/>
              <a:gd name="connsiteX100" fmla="*/ 2231 w 9792"/>
              <a:gd name="connsiteY100" fmla="*/ 2774 h 9985"/>
              <a:gd name="connsiteX101" fmla="*/ 2318 w 9792"/>
              <a:gd name="connsiteY101" fmla="*/ 2690 h 9985"/>
              <a:gd name="connsiteX102" fmla="*/ 2412 w 9792"/>
              <a:gd name="connsiteY102" fmla="*/ 2621 h 9985"/>
              <a:gd name="connsiteX103" fmla="*/ 2513 w 9792"/>
              <a:gd name="connsiteY103" fmla="*/ 2566 h 9985"/>
              <a:gd name="connsiteX104" fmla="*/ 2617 w 9792"/>
              <a:gd name="connsiteY104" fmla="*/ 2526 h 9985"/>
              <a:gd name="connsiteX105" fmla="*/ 2725 w 9792"/>
              <a:gd name="connsiteY105" fmla="*/ 2498 h 9985"/>
              <a:gd name="connsiteX106" fmla="*/ 2835 w 9792"/>
              <a:gd name="connsiteY106" fmla="*/ 2482 h 9985"/>
              <a:gd name="connsiteX107" fmla="*/ 2947 w 9792"/>
              <a:gd name="connsiteY107" fmla="*/ 2477 h 9985"/>
              <a:gd name="connsiteX108" fmla="*/ 3059 w 9792"/>
              <a:gd name="connsiteY108" fmla="*/ 2483 h 9985"/>
              <a:gd name="connsiteX109" fmla="*/ 3169 w 9792"/>
              <a:gd name="connsiteY109" fmla="*/ 2500 h 9985"/>
              <a:gd name="connsiteX110" fmla="*/ 3277 w 9792"/>
              <a:gd name="connsiteY110" fmla="*/ 2526 h 9985"/>
              <a:gd name="connsiteX111" fmla="*/ 3382 w 9792"/>
              <a:gd name="connsiteY111" fmla="*/ 2560 h 9985"/>
              <a:gd name="connsiteX112" fmla="*/ 3482 w 9792"/>
              <a:gd name="connsiteY112" fmla="*/ 2600 h 9985"/>
              <a:gd name="connsiteX113" fmla="*/ 3576 w 9792"/>
              <a:gd name="connsiteY113" fmla="*/ 2650 h 9985"/>
              <a:gd name="connsiteX114" fmla="*/ 3621 w 9792"/>
              <a:gd name="connsiteY114" fmla="*/ 2677 h 9985"/>
              <a:gd name="connsiteX115" fmla="*/ 3673 w 9792"/>
              <a:gd name="connsiteY115" fmla="*/ 2710 h 9985"/>
              <a:gd name="connsiteX116" fmla="*/ 3773 w 9792"/>
              <a:gd name="connsiteY116" fmla="*/ 2784 h 9985"/>
              <a:gd name="connsiteX117" fmla="*/ 3870 w 9792"/>
              <a:gd name="connsiteY117" fmla="*/ 2866 h 9985"/>
              <a:gd name="connsiteX118" fmla="*/ 3965 w 9792"/>
              <a:gd name="connsiteY118" fmla="*/ 2955 h 9985"/>
              <a:gd name="connsiteX119" fmla="*/ 4102 w 9792"/>
              <a:gd name="connsiteY119" fmla="*/ 3100 h 9985"/>
              <a:gd name="connsiteX120" fmla="*/ 4274 w 9792"/>
              <a:gd name="connsiteY120" fmla="*/ 3319 h 9985"/>
              <a:gd name="connsiteX121" fmla="*/ 4432 w 9792"/>
              <a:gd name="connsiteY121" fmla="*/ 3562 h 9985"/>
              <a:gd name="connsiteX122" fmla="*/ 4574 w 9792"/>
              <a:gd name="connsiteY122" fmla="*/ 3823 h 9985"/>
              <a:gd name="connsiteX123" fmla="*/ 4703 w 9792"/>
              <a:gd name="connsiteY123" fmla="*/ 4101 h 9985"/>
              <a:gd name="connsiteX124" fmla="*/ 4813 w 9792"/>
              <a:gd name="connsiteY124" fmla="*/ 4391 h 9985"/>
              <a:gd name="connsiteX125" fmla="*/ 4861 w 9792"/>
              <a:gd name="connsiteY125" fmla="*/ 4542 h 9985"/>
              <a:gd name="connsiteX126" fmla="*/ 4895 w 9792"/>
              <a:gd name="connsiteY126" fmla="*/ 4653 h 9985"/>
              <a:gd name="connsiteX127" fmla="*/ 4953 w 9792"/>
              <a:gd name="connsiteY127" fmla="*/ 4881 h 9985"/>
              <a:gd name="connsiteX128" fmla="*/ 5001 w 9792"/>
              <a:gd name="connsiteY128" fmla="*/ 5112 h 9985"/>
              <a:gd name="connsiteX129" fmla="*/ 5042 w 9792"/>
              <a:gd name="connsiteY129" fmla="*/ 5346 h 9985"/>
              <a:gd name="connsiteX130" fmla="*/ 5095 w 9792"/>
              <a:gd name="connsiteY130" fmla="*/ 5700 h 9985"/>
              <a:gd name="connsiteX131" fmla="*/ 5159 w 9792"/>
              <a:gd name="connsiteY131" fmla="*/ 6175 h 9985"/>
              <a:gd name="connsiteX132" fmla="*/ 5212 w 9792"/>
              <a:gd name="connsiteY132" fmla="*/ 6524 h 9985"/>
              <a:gd name="connsiteX133" fmla="*/ 5253 w 9792"/>
              <a:gd name="connsiteY133" fmla="*/ 6755 h 9985"/>
              <a:gd name="connsiteX134" fmla="*/ 5301 w 9792"/>
              <a:gd name="connsiteY134" fmla="*/ 6980 h 9985"/>
              <a:gd name="connsiteX135" fmla="*/ 5358 w 9792"/>
              <a:gd name="connsiteY135" fmla="*/ 7202 h 9985"/>
              <a:gd name="connsiteX136" fmla="*/ 5427 w 9792"/>
              <a:gd name="connsiteY136" fmla="*/ 7419 h 9985"/>
              <a:gd name="connsiteX137" fmla="*/ 5509 w 9792"/>
              <a:gd name="connsiteY137" fmla="*/ 7627 h 9985"/>
              <a:gd name="connsiteX138" fmla="*/ 5606 w 9792"/>
              <a:gd name="connsiteY138" fmla="*/ 7828 h 9985"/>
              <a:gd name="connsiteX139" fmla="*/ 5720 w 9792"/>
              <a:gd name="connsiteY139" fmla="*/ 8019 h 9985"/>
              <a:gd name="connsiteX140" fmla="*/ 5785 w 9792"/>
              <a:gd name="connsiteY140" fmla="*/ 8111 h 9985"/>
              <a:gd name="connsiteX141" fmla="*/ 5813 w 9792"/>
              <a:gd name="connsiteY141" fmla="*/ 8150 h 9985"/>
              <a:gd name="connsiteX142" fmla="*/ 5873 w 9792"/>
              <a:gd name="connsiteY142" fmla="*/ 8219 h 9985"/>
              <a:gd name="connsiteX143" fmla="*/ 5933 w 9792"/>
              <a:gd name="connsiteY143" fmla="*/ 8278 h 9985"/>
              <a:gd name="connsiteX144" fmla="*/ 5995 w 9792"/>
              <a:gd name="connsiteY144" fmla="*/ 8329 h 9985"/>
              <a:gd name="connsiteX145" fmla="*/ 6056 w 9792"/>
              <a:gd name="connsiteY145" fmla="*/ 8368 h 9985"/>
              <a:gd name="connsiteX146" fmla="*/ 6120 w 9792"/>
              <a:gd name="connsiteY146" fmla="*/ 8398 h 9985"/>
              <a:gd name="connsiteX147" fmla="*/ 6183 w 9792"/>
              <a:gd name="connsiteY147" fmla="*/ 8419 h 9985"/>
              <a:gd name="connsiteX148" fmla="*/ 6247 w 9792"/>
              <a:gd name="connsiteY148" fmla="*/ 8431 h 9985"/>
              <a:gd name="connsiteX149" fmla="*/ 6311 w 9792"/>
              <a:gd name="connsiteY149" fmla="*/ 8431 h 9985"/>
              <a:gd name="connsiteX150" fmla="*/ 6375 w 9792"/>
              <a:gd name="connsiteY150" fmla="*/ 8423 h 9985"/>
              <a:gd name="connsiteX151" fmla="*/ 6438 w 9792"/>
              <a:gd name="connsiteY151" fmla="*/ 8404 h 9985"/>
              <a:gd name="connsiteX152" fmla="*/ 6502 w 9792"/>
              <a:gd name="connsiteY152" fmla="*/ 8376 h 9985"/>
              <a:gd name="connsiteX153" fmla="*/ 6566 w 9792"/>
              <a:gd name="connsiteY153" fmla="*/ 8340 h 9985"/>
              <a:gd name="connsiteX154" fmla="*/ 6627 w 9792"/>
              <a:gd name="connsiteY154" fmla="*/ 8292 h 9985"/>
              <a:gd name="connsiteX155" fmla="*/ 6689 w 9792"/>
              <a:gd name="connsiteY155" fmla="*/ 8235 h 9985"/>
              <a:gd name="connsiteX156" fmla="*/ 6750 w 9792"/>
              <a:gd name="connsiteY156" fmla="*/ 8168 h 9985"/>
              <a:gd name="connsiteX157" fmla="*/ 6780 w 9792"/>
              <a:gd name="connsiteY157" fmla="*/ 8130 h 9985"/>
              <a:gd name="connsiteX158" fmla="*/ 6806 w 9792"/>
              <a:gd name="connsiteY158" fmla="*/ 8094 h 9985"/>
              <a:gd name="connsiteX159" fmla="*/ 6854 w 9792"/>
              <a:gd name="connsiteY159" fmla="*/ 8022 h 9985"/>
              <a:gd name="connsiteX160" fmla="*/ 6895 w 9792"/>
              <a:gd name="connsiteY160" fmla="*/ 7944 h 9985"/>
              <a:gd name="connsiteX161" fmla="*/ 6930 w 9792"/>
              <a:gd name="connsiteY161" fmla="*/ 7862 h 9985"/>
              <a:gd name="connsiteX162" fmla="*/ 6973 w 9792"/>
              <a:gd name="connsiteY162" fmla="*/ 7737 h 9985"/>
              <a:gd name="connsiteX163" fmla="*/ 7015 w 9792"/>
              <a:gd name="connsiteY163" fmla="*/ 7560 h 9985"/>
              <a:gd name="connsiteX164" fmla="*/ 7043 w 9792"/>
              <a:gd name="connsiteY164" fmla="*/ 7375 h 9985"/>
              <a:gd name="connsiteX165" fmla="*/ 7059 w 9792"/>
              <a:gd name="connsiteY165" fmla="*/ 7184 h 9985"/>
              <a:gd name="connsiteX166" fmla="*/ 7074 w 9792"/>
              <a:gd name="connsiteY166" fmla="*/ 6891 h 9985"/>
              <a:gd name="connsiteX167" fmla="*/ 7082 w 9792"/>
              <a:gd name="connsiteY167" fmla="*/ 6696 h 9985"/>
              <a:gd name="connsiteX168" fmla="*/ 7093 w 9792"/>
              <a:gd name="connsiteY168" fmla="*/ 6432 h 9985"/>
              <a:gd name="connsiteX169" fmla="*/ 7105 w 9792"/>
              <a:gd name="connsiteY169" fmla="*/ 5903 h 9985"/>
              <a:gd name="connsiteX170" fmla="*/ 7105 w 9792"/>
              <a:gd name="connsiteY170" fmla="*/ 5373 h 9985"/>
              <a:gd name="connsiteX171" fmla="*/ 7096 w 9792"/>
              <a:gd name="connsiteY171" fmla="*/ 4844 h 9985"/>
              <a:gd name="connsiteX172" fmla="*/ 7087 w 9792"/>
              <a:gd name="connsiteY172" fmla="*/ 4580 h 9985"/>
              <a:gd name="connsiteX173" fmla="*/ 7085 w 9792"/>
              <a:gd name="connsiteY173" fmla="*/ 4518 h 9985"/>
              <a:gd name="connsiteX174" fmla="*/ 7073 w 9792"/>
              <a:gd name="connsiteY174" fmla="*/ 4391 h 9985"/>
              <a:gd name="connsiteX175" fmla="*/ 7055 w 9792"/>
              <a:gd name="connsiteY175" fmla="*/ 4268 h 9985"/>
              <a:gd name="connsiteX176" fmla="*/ 7030 w 9792"/>
              <a:gd name="connsiteY176" fmla="*/ 4149 h 9985"/>
              <a:gd name="connsiteX177" fmla="*/ 7001 w 9792"/>
              <a:gd name="connsiteY177" fmla="*/ 4032 h 9985"/>
              <a:gd name="connsiteX178" fmla="*/ 6965 w 9792"/>
              <a:gd name="connsiteY178" fmla="*/ 3921 h 9985"/>
              <a:gd name="connsiteX179" fmla="*/ 6922 w 9792"/>
              <a:gd name="connsiteY179" fmla="*/ 3813 h 9985"/>
              <a:gd name="connsiteX180" fmla="*/ 6875 w 9792"/>
              <a:gd name="connsiteY180" fmla="*/ 3712 h 9985"/>
              <a:gd name="connsiteX181" fmla="*/ 6821 w 9792"/>
              <a:gd name="connsiteY181" fmla="*/ 3620 h 9985"/>
              <a:gd name="connsiteX182" fmla="*/ 6763 w 9792"/>
              <a:gd name="connsiteY182" fmla="*/ 3533 h 9985"/>
              <a:gd name="connsiteX183" fmla="*/ 6700 w 9792"/>
              <a:gd name="connsiteY183" fmla="*/ 3457 h 9985"/>
              <a:gd name="connsiteX184" fmla="*/ 6631 w 9792"/>
              <a:gd name="connsiteY184" fmla="*/ 3388 h 9985"/>
              <a:gd name="connsiteX185" fmla="*/ 6559 w 9792"/>
              <a:gd name="connsiteY185" fmla="*/ 3331 h 9985"/>
              <a:gd name="connsiteX186" fmla="*/ 6480 w 9792"/>
              <a:gd name="connsiteY186" fmla="*/ 3282 h 9985"/>
              <a:gd name="connsiteX187" fmla="*/ 6398 w 9792"/>
              <a:gd name="connsiteY187" fmla="*/ 3248 h 9985"/>
              <a:gd name="connsiteX188" fmla="*/ 6312 w 9792"/>
              <a:gd name="connsiteY188" fmla="*/ 3225 h 9985"/>
              <a:gd name="connsiteX189" fmla="*/ 6267 w 9792"/>
              <a:gd name="connsiteY189" fmla="*/ 3220 h 9985"/>
              <a:gd name="connsiteX190" fmla="*/ 6243 w 9792"/>
              <a:gd name="connsiteY190" fmla="*/ 3219 h 9985"/>
              <a:gd name="connsiteX191" fmla="*/ 6196 w 9792"/>
              <a:gd name="connsiteY191" fmla="*/ 3224 h 9985"/>
              <a:gd name="connsiteX192" fmla="*/ 6149 w 9792"/>
              <a:gd name="connsiteY192" fmla="*/ 3238 h 9985"/>
              <a:gd name="connsiteX193" fmla="*/ 6104 w 9792"/>
              <a:gd name="connsiteY193" fmla="*/ 3263 h 9985"/>
              <a:gd name="connsiteX194" fmla="*/ 6062 w 9792"/>
              <a:gd name="connsiteY194" fmla="*/ 3296 h 9985"/>
              <a:gd name="connsiteX195" fmla="*/ 6026 w 9792"/>
              <a:gd name="connsiteY195" fmla="*/ 3340 h 9985"/>
              <a:gd name="connsiteX196" fmla="*/ 5996 w 9792"/>
              <a:gd name="connsiteY196" fmla="*/ 3391 h 9985"/>
              <a:gd name="connsiteX197" fmla="*/ 5974 w 9792"/>
              <a:gd name="connsiteY197" fmla="*/ 3449 h 9985"/>
              <a:gd name="connsiteX198" fmla="*/ 5966 w 9792"/>
              <a:gd name="connsiteY198" fmla="*/ 3482 h 9985"/>
              <a:gd name="connsiteX199" fmla="*/ 5962 w 9792"/>
              <a:gd name="connsiteY199" fmla="*/ 3508 h 9985"/>
              <a:gd name="connsiteX200" fmla="*/ 5957 w 9792"/>
              <a:gd name="connsiteY200" fmla="*/ 3559 h 9985"/>
              <a:gd name="connsiteX201" fmla="*/ 5961 w 9792"/>
              <a:gd name="connsiteY201" fmla="*/ 3638 h 9985"/>
              <a:gd name="connsiteX202" fmla="*/ 5981 w 9792"/>
              <a:gd name="connsiteY202" fmla="*/ 3739 h 9985"/>
              <a:gd name="connsiteX203" fmla="*/ 6017 w 9792"/>
              <a:gd name="connsiteY203" fmla="*/ 3832 h 9985"/>
              <a:gd name="connsiteX204" fmla="*/ 6040 w 9792"/>
              <a:gd name="connsiteY204" fmla="*/ 3873 h 9985"/>
              <a:gd name="connsiteX205" fmla="*/ 6084 w 9792"/>
              <a:gd name="connsiteY205" fmla="*/ 3944 h 9985"/>
              <a:gd name="connsiteX206" fmla="*/ 6172 w 9792"/>
              <a:gd name="connsiteY206" fmla="*/ 4062 h 9985"/>
              <a:gd name="connsiteX207" fmla="*/ 6264 w 9792"/>
              <a:gd name="connsiteY207" fmla="*/ 4158 h 9985"/>
              <a:gd name="connsiteX208" fmla="*/ 6358 w 9792"/>
              <a:gd name="connsiteY208" fmla="*/ 4233 h 9985"/>
              <a:gd name="connsiteX209" fmla="*/ 6454 w 9792"/>
              <a:gd name="connsiteY209" fmla="*/ 4284 h 9985"/>
              <a:gd name="connsiteX210" fmla="*/ 6549 w 9792"/>
              <a:gd name="connsiteY210" fmla="*/ 4316 h 9985"/>
              <a:gd name="connsiteX211" fmla="*/ 6646 w 9792"/>
              <a:gd name="connsiteY211" fmla="*/ 4328 h 9985"/>
              <a:gd name="connsiteX212" fmla="*/ 6743 w 9792"/>
              <a:gd name="connsiteY212" fmla="*/ 4319 h 9985"/>
              <a:gd name="connsiteX213" fmla="*/ 6839 w 9792"/>
              <a:gd name="connsiteY213" fmla="*/ 4294 h 9985"/>
              <a:gd name="connsiteX214" fmla="*/ 6935 w 9792"/>
              <a:gd name="connsiteY214" fmla="*/ 4251 h 9985"/>
              <a:gd name="connsiteX215" fmla="*/ 7029 w 9792"/>
              <a:gd name="connsiteY215" fmla="*/ 4194 h 9985"/>
              <a:gd name="connsiteX216" fmla="*/ 7120 w 9792"/>
              <a:gd name="connsiteY216" fmla="*/ 4121 h 9985"/>
              <a:gd name="connsiteX217" fmla="*/ 7209 w 9792"/>
              <a:gd name="connsiteY217" fmla="*/ 4033 h 9985"/>
              <a:gd name="connsiteX218" fmla="*/ 7295 w 9792"/>
              <a:gd name="connsiteY218" fmla="*/ 3934 h 9985"/>
              <a:gd name="connsiteX219" fmla="*/ 7378 w 9792"/>
              <a:gd name="connsiteY219" fmla="*/ 3822 h 9985"/>
              <a:gd name="connsiteX220" fmla="*/ 7455 w 9792"/>
              <a:gd name="connsiteY220" fmla="*/ 3698 h 9985"/>
              <a:gd name="connsiteX221" fmla="*/ 7493 w 9792"/>
              <a:gd name="connsiteY221" fmla="*/ 3632 h 9985"/>
              <a:gd name="connsiteX222" fmla="*/ 7558 w 9792"/>
              <a:gd name="connsiteY222" fmla="*/ 3509 h 9985"/>
              <a:gd name="connsiteX223" fmla="*/ 7678 w 9792"/>
              <a:gd name="connsiteY223" fmla="*/ 3250 h 9985"/>
              <a:gd name="connsiteX224" fmla="*/ 7780 w 9792"/>
              <a:gd name="connsiteY224" fmla="*/ 2973 h 9985"/>
              <a:gd name="connsiteX225" fmla="*/ 7843 w 9792"/>
              <a:gd name="connsiteY225" fmla="*/ 2756 h 9985"/>
              <a:gd name="connsiteX226" fmla="*/ 7881 w 9792"/>
              <a:gd name="connsiteY226" fmla="*/ 2609 h 9985"/>
              <a:gd name="connsiteX227" fmla="*/ 7911 w 9792"/>
              <a:gd name="connsiteY227" fmla="*/ 2459 h 9985"/>
              <a:gd name="connsiteX228" fmla="*/ 7937 w 9792"/>
              <a:gd name="connsiteY228" fmla="*/ 2306 h 9985"/>
              <a:gd name="connsiteX229" fmla="*/ 7957 w 9792"/>
              <a:gd name="connsiteY229" fmla="*/ 2153 h 9985"/>
              <a:gd name="connsiteX230" fmla="*/ 7970 w 9792"/>
              <a:gd name="connsiteY230" fmla="*/ 1997 h 9985"/>
              <a:gd name="connsiteX231" fmla="*/ 7977 w 9792"/>
              <a:gd name="connsiteY231" fmla="*/ 1841 h 9985"/>
              <a:gd name="connsiteX232" fmla="*/ 7975 w 9792"/>
              <a:gd name="connsiteY232" fmla="*/ 1685 h 9985"/>
              <a:gd name="connsiteX233" fmla="*/ 7968 w 9792"/>
              <a:gd name="connsiteY233" fmla="*/ 1528 h 9985"/>
              <a:gd name="connsiteX234" fmla="*/ 7954 w 9792"/>
              <a:gd name="connsiteY234" fmla="*/ 1372 h 9985"/>
              <a:gd name="connsiteX235" fmla="*/ 7943 w 9792"/>
              <a:gd name="connsiteY235" fmla="*/ 1293 h 9985"/>
              <a:gd name="connsiteX236" fmla="*/ 7926 w 9792"/>
              <a:gd name="connsiteY236" fmla="*/ 1188 h 9985"/>
              <a:gd name="connsiteX237" fmla="*/ 7904 w 9792"/>
              <a:gd name="connsiteY237" fmla="*/ 1013 h 9985"/>
              <a:gd name="connsiteX238" fmla="*/ 7895 w 9792"/>
              <a:gd name="connsiteY238" fmla="*/ 894 h 9985"/>
              <a:gd name="connsiteX239" fmla="*/ 7897 w 9792"/>
              <a:gd name="connsiteY239" fmla="*/ 779 h 9985"/>
              <a:gd name="connsiteX240" fmla="*/ 7914 w 9792"/>
              <a:gd name="connsiteY240" fmla="*/ 670 h 9985"/>
              <a:gd name="connsiteX241" fmla="*/ 7940 w 9792"/>
              <a:gd name="connsiteY241" fmla="*/ 598 h 9985"/>
              <a:gd name="connsiteX242" fmla="*/ 7963 w 9792"/>
              <a:gd name="connsiteY242" fmla="*/ 553 h 9985"/>
              <a:gd name="connsiteX243" fmla="*/ 7992 w 9792"/>
              <a:gd name="connsiteY243" fmla="*/ 515 h 9985"/>
              <a:gd name="connsiteX244" fmla="*/ 8027 w 9792"/>
              <a:gd name="connsiteY244" fmla="*/ 481 h 9985"/>
              <a:gd name="connsiteX245" fmla="*/ 8046 w 9792"/>
              <a:gd name="connsiteY245" fmla="*/ 467 h 9985"/>
              <a:gd name="connsiteX246" fmla="*/ 8079 w 9792"/>
              <a:gd name="connsiteY246" fmla="*/ 447 h 9985"/>
              <a:gd name="connsiteX247" fmla="*/ 8143 w 9792"/>
              <a:gd name="connsiteY247" fmla="*/ 433 h 9985"/>
              <a:gd name="connsiteX248" fmla="*/ 8206 w 9792"/>
              <a:gd name="connsiteY248" fmla="*/ 442 h 9985"/>
              <a:gd name="connsiteX249" fmla="*/ 8270 w 9792"/>
              <a:gd name="connsiteY249" fmla="*/ 474 h 9985"/>
              <a:gd name="connsiteX250" fmla="*/ 8332 w 9792"/>
              <a:gd name="connsiteY250" fmla="*/ 520 h 9985"/>
              <a:gd name="connsiteX251" fmla="*/ 8388 w 9792"/>
              <a:gd name="connsiteY251" fmla="*/ 580 h 9985"/>
              <a:gd name="connsiteX252" fmla="*/ 8439 w 9792"/>
              <a:gd name="connsiteY252" fmla="*/ 648 h 9985"/>
              <a:gd name="connsiteX253" fmla="*/ 8482 w 9792"/>
              <a:gd name="connsiteY253" fmla="*/ 719 h 9985"/>
              <a:gd name="connsiteX254" fmla="*/ 8501 w 9792"/>
              <a:gd name="connsiteY254" fmla="*/ 755 h 9985"/>
              <a:gd name="connsiteX255" fmla="*/ 8579 w 9792"/>
              <a:gd name="connsiteY255" fmla="*/ 925 h 9985"/>
              <a:gd name="connsiteX256" fmla="*/ 8709 w 9792"/>
              <a:gd name="connsiteY256" fmla="*/ 1205 h 9985"/>
              <a:gd name="connsiteX257" fmla="*/ 8778 w 9792"/>
              <a:gd name="connsiteY257" fmla="*/ 1328 h 9985"/>
              <a:gd name="connsiteX258" fmla="*/ 8828 w 9792"/>
              <a:gd name="connsiteY258" fmla="*/ 1402 h 9985"/>
              <a:gd name="connsiteX259" fmla="*/ 8879 w 9792"/>
              <a:gd name="connsiteY259" fmla="*/ 1466 h 9985"/>
              <a:gd name="connsiteX260" fmla="*/ 8932 w 9792"/>
              <a:gd name="connsiteY260" fmla="*/ 1513 h 9985"/>
              <a:gd name="connsiteX261" fmla="*/ 8989 w 9792"/>
              <a:gd name="connsiteY261" fmla="*/ 1545 h 9985"/>
              <a:gd name="connsiteX262" fmla="*/ 9047 w 9792"/>
              <a:gd name="connsiteY262" fmla="*/ 1558 h 9985"/>
              <a:gd name="connsiteX263" fmla="*/ 9108 w 9792"/>
              <a:gd name="connsiteY263" fmla="*/ 1550 h 9985"/>
              <a:gd name="connsiteX264" fmla="*/ 9172 w 9792"/>
              <a:gd name="connsiteY264" fmla="*/ 1518 h 9985"/>
              <a:gd name="connsiteX265" fmla="*/ 9240 w 9792"/>
              <a:gd name="connsiteY265" fmla="*/ 1460 h 9985"/>
              <a:gd name="connsiteX266" fmla="*/ 9311 w 9792"/>
              <a:gd name="connsiteY266" fmla="*/ 1370 h 9985"/>
              <a:gd name="connsiteX267" fmla="*/ 9348 w 9792"/>
              <a:gd name="connsiteY267" fmla="*/ 1313 h 9985"/>
              <a:gd name="connsiteX268" fmla="*/ 9384 w 9792"/>
              <a:gd name="connsiteY268" fmla="*/ 1250 h 9985"/>
              <a:gd name="connsiteX269" fmla="*/ 9446 w 9792"/>
              <a:gd name="connsiteY269" fmla="*/ 1114 h 9985"/>
              <a:gd name="connsiteX270" fmla="*/ 9498 w 9792"/>
              <a:gd name="connsiteY270" fmla="*/ 965 h 9985"/>
              <a:gd name="connsiteX271" fmla="*/ 9542 w 9792"/>
              <a:gd name="connsiteY271" fmla="*/ 811 h 9985"/>
              <a:gd name="connsiteX272" fmla="*/ 9562 w 9792"/>
              <a:gd name="connsiteY272" fmla="*/ 734 h 9985"/>
              <a:gd name="connsiteX273" fmla="*/ 9609 w 9792"/>
              <a:gd name="connsiteY273" fmla="*/ 547 h 9985"/>
              <a:gd name="connsiteX274" fmla="*/ 9689 w 9792"/>
              <a:gd name="connsiteY274" fmla="*/ 261 h 9985"/>
              <a:gd name="connsiteX275" fmla="*/ 9754 w 9792"/>
              <a:gd name="connsiteY275" fmla="*/ 83 h 9985"/>
              <a:gd name="connsiteX276" fmla="*/ 9792 w 9792"/>
              <a:gd name="connsiteY276" fmla="*/ 0 h 9985"/>
              <a:gd name="connsiteX0" fmla="*/ 0 w 9854"/>
              <a:gd name="connsiteY0" fmla="*/ 9972 h 9972"/>
              <a:gd name="connsiteX1" fmla="*/ 148 w 9854"/>
              <a:gd name="connsiteY1" fmla="*/ 9928 h 9972"/>
              <a:gd name="connsiteX2" fmla="*/ 297 w 9854"/>
              <a:gd name="connsiteY2" fmla="*/ 9870 h 9972"/>
              <a:gd name="connsiteX3" fmla="*/ 445 w 9854"/>
              <a:gd name="connsiteY3" fmla="*/ 9801 h 9972"/>
              <a:gd name="connsiteX4" fmla="*/ 590 w 9854"/>
              <a:gd name="connsiteY4" fmla="*/ 9717 h 9972"/>
              <a:gd name="connsiteX5" fmla="*/ 731 w 9854"/>
              <a:gd name="connsiteY5" fmla="*/ 9616 h 9972"/>
              <a:gd name="connsiteX6" fmla="*/ 867 w 9854"/>
              <a:gd name="connsiteY6" fmla="*/ 9504 h 9972"/>
              <a:gd name="connsiteX7" fmla="*/ 995 w 9854"/>
              <a:gd name="connsiteY7" fmla="*/ 9380 h 9972"/>
              <a:gd name="connsiteX8" fmla="*/ 1115 w 9854"/>
              <a:gd name="connsiteY8" fmla="*/ 9240 h 9972"/>
              <a:gd name="connsiteX9" fmla="*/ 1225 w 9854"/>
              <a:gd name="connsiteY9" fmla="*/ 9087 h 9972"/>
              <a:gd name="connsiteX10" fmla="*/ 1323 w 9854"/>
              <a:gd name="connsiteY10" fmla="*/ 8922 h 9972"/>
              <a:gd name="connsiteX11" fmla="*/ 1408 w 9854"/>
              <a:gd name="connsiteY11" fmla="*/ 8741 h 9972"/>
              <a:gd name="connsiteX12" fmla="*/ 1479 w 9854"/>
              <a:gd name="connsiteY12" fmla="*/ 8550 h 9972"/>
              <a:gd name="connsiteX13" fmla="*/ 1533 w 9854"/>
              <a:gd name="connsiteY13" fmla="*/ 8343 h 9972"/>
              <a:gd name="connsiteX14" fmla="*/ 1553 w 9854"/>
              <a:gd name="connsiteY14" fmla="*/ 8235 h 9972"/>
              <a:gd name="connsiteX15" fmla="*/ 1567 w 9854"/>
              <a:gd name="connsiteY15" fmla="*/ 8146 h 9972"/>
              <a:gd name="connsiteX16" fmla="*/ 1582 w 9854"/>
              <a:gd name="connsiteY16" fmla="*/ 7967 h 9972"/>
              <a:gd name="connsiteX17" fmla="*/ 1584 w 9854"/>
              <a:gd name="connsiteY17" fmla="*/ 7789 h 9972"/>
              <a:gd name="connsiteX18" fmla="*/ 1569 w 9854"/>
              <a:gd name="connsiteY18" fmla="*/ 7613 h 9972"/>
              <a:gd name="connsiteX19" fmla="*/ 1539 w 9854"/>
              <a:gd name="connsiteY19" fmla="*/ 7441 h 9972"/>
              <a:gd name="connsiteX20" fmla="*/ 1493 w 9854"/>
              <a:gd name="connsiteY20" fmla="*/ 7277 h 9972"/>
              <a:gd name="connsiteX21" fmla="*/ 1433 w 9854"/>
              <a:gd name="connsiteY21" fmla="*/ 7123 h 9972"/>
              <a:gd name="connsiteX22" fmla="*/ 1353 w 9854"/>
              <a:gd name="connsiteY22" fmla="*/ 6979 h 9972"/>
              <a:gd name="connsiteX23" fmla="*/ 1307 w 9854"/>
              <a:gd name="connsiteY23" fmla="*/ 6912 h 9972"/>
              <a:gd name="connsiteX24" fmla="*/ 1277 w 9854"/>
              <a:gd name="connsiteY24" fmla="*/ 6874 h 9972"/>
              <a:gd name="connsiteX25" fmla="*/ 1215 w 9854"/>
              <a:gd name="connsiteY25" fmla="*/ 6812 h 9972"/>
              <a:gd name="connsiteX26" fmla="*/ 1155 w 9854"/>
              <a:gd name="connsiteY26" fmla="*/ 6767 h 9972"/>
              <a:gd name="connsiteX27" fmla="*/ 1096 w 9854"/>
              <a:gd name="connsiteY27" fmla="*/ 6740 h 9972"/>
              <a:gd name="connsiteX28" fmla="*/ 1039 w 9854"/>
              <a:gd name="connsiteY28" fmla="*/ 6729 h 9972"/>
              <a:gd name="connsiteX29" fmla="*/ 982 w 9854"/>
              <a:gd name="connsiteY29" fmla="*/ 6734 h 9972"/>
              <a:gd name="connsiteX30" fmla="*/ 929 w 9854"/>
              <a:gd name="connsiteY30" fmla="*/ 6753 h 9972"/>
              <a:gd name="connsiteX31" fmla="*/ 881 w 9854"/>
              <a:gd name="connsiteY31" fmla="*/ 6785 h 9972"/>
              <a:gd name="connsiteX32" fmla="*/ 837 w 9854"/>
              <a:gd name="connsiteY32" fmla="*/ 6830 h 9972"/>
              <a:gd name="connsiteX33" fmla="*/ 798 w 9854"/>
              <a:gd name="connsiteY33" fmla="*/ 6888 h 9972"/>
              <a:gd name="connsiteX34" fmla="*/ 765 w 9854"/>
              <a:gd name="connsiteY34" fmla="*/ 6956 h 9972"/>
              <a:gd name="connsiteX35" fmla="*/ 738 w 9854"/>
              <a:gd name="connsiteY35" fmla="*/ 7035 h 9972"/>
              <a:gd name="connsiteX36" fmla="*/ 719 w 9854"/>
              <a:gd name="connsiteY36" fmla="*/ 7123 h 9972"/>
              <a:gd name="connsiteX37" fmla="*/ 708 w 9854"/>
              <a:gd name="connsiteY37" fmla="*/ 7216 h 9972"/>
              <a:gd name="connsiteX38" fmla="*/ 705 w 9854"/>
              <a:gd name="connsiteY38" fmla="*/ 7319 h 9972"/>
              <a:gd name="connsiteX39" fmla="*/ 711 w 9854"/>
              <a:gd name="connsiteY39" fmla="*/ 7426 h 9972"/>
              <a:gd name="connsiteX40" fmla="*/ 717 w 9854"/>
              <a:gd name="connsiteY40" fmla="*/ 7482 h 9972"/>
              <a:gd name="connsiteX41" fmla="*/ 732 w 9854"/>
              <a:gd name="connsiteY41" fmla="*/ 7576 h 9972"/>
              <a:gd name="connsiteX42" fmla="*/ 775 w 9854"/>
              <a:gd name="connsiteY42" fmla="*/ 7757 h 9972"/>
              <a:gd name="connsiteX43" fmla="*/ 831 w 9854"/>
              <a:gd name="connsiteY43" fmla="*/ 7930 h 9972"/>
              <a:gd name="connsiteX44" fmla="*/ 900 w 9854"/>
              <a:gd name="connsiteY44" fmla="*/ 8096 h 9972"/>
              <a:gd name="connsiteX45" fmla="*/ 982 w 9854"/>
              <a:gd name="connsiteY45" fmla="*/ 8253 h 9972"/>
              <a:gd name="connsiteX46" fmla="*/ 1073 w 9854"/>
              <a:gd name="connsiteY46" fmla="*/ 8401 h 9972"/>
              <a:gd name="connsiteX47" fmla="*/ 1172 w 9854"/>
              <a:gd name="connsiteY47" fmla="*/ 8539 h 9972"/>
              <a:gd name="connsiteX48" fmla="*/ 1281 w 9854"/>
              <a:gd name="connsiteY48" fmla="*/ 8667 h 9972"/>
              <a:gd name="connsiteX49" fmla="*/ 1395 w 9854"/>
              <a:gd name="connsiteY49" fmla="*/ 8784 h 9972"/>
              <a:gd name="connsiteX50" fmla="*/ 1516 w 9854"/>
              <a:gd name="connsiteY50" fmla="*/ 8889 h 9972"/>
              <a:gd name="connsiteX51" fmla="*/ 1638 w 9854"/>
              <a:gd name="connsiteY51" fmla="*/ 8979 h 9972"/>
              <a:gd name="connsiteX52" fmla="*/ 1764 w 9854"/>
              <a:gd name="connsiteY52" fmla="*/ 9059 h 9972"/>
              <a:gd name="connsiteX53" fmla="*/ 1889 w 9854"/>
              <a:gd name="connsiteY53" fmla="*/ 9124 h 9972"/>
              <a:gd name="connsiteX54" fmla="*/ 2016 w 9854"/>
              <a:gd name="connsiteY54" fmla="*/ 9174 h 9972"/>
              <a:gd name="connsiteX55" fmla="*/ 2142 w 9854"/>
              <a:gd name="connsiteY55" fmla="*/ 9208 h 9972"/>
              <a:gd name="connsiteX56" fmla="*/ 2264 w 9854"/>
              <a:gd name="connsiteY56" fmla="*/ 9229 h 9972"/>
              <a:gd name="connsiteX57" fmla="*/ 2324 w 9854"/>
              <a:gd name="connsiteY57" fmla="*/ 9230 h 9972"/>
              <a:gd name="connsiteX58" fmla="*/ 2392 w 9854"/>
              <a:gd name="connsiteY58" fmla="*/ 9229 h 9972"/>
              <a:gd name="connsiteX59" fmla="*/ 2527 w 9854"/>
              <a:gd name="connsiteY59" fmla="*/ 9207 h 9972"/>
              <a:gd name="connsiteX60" fmla="*/ 2653 w 9854"/>
              <a:gd name="connsiteY60" fmla="*/ 9159 h 9972"/>
              <a:gd name="connsiteX61" fmla="*/ 2775 w 9854"/>
              <a:gd name="connsiteY61" fmla="*/ 9087 h 9972"/>
              <a:gd name="connsiteX62" fmla="*/ 2885 w 9854"/>
              <a:gd name="connsiteY62" fmla="*/ 8991 h 9972"/>
              <a:gd name="connsiteX63" fmla="*/ 2984 w 9854"/>
              <a:gd name="connsiteY63" fmla="*/ 8868 h 9972"/>
              <a:gd name="connsiteX64" fmla="*/ 3048 w 9854"/>
              <a:gd name="connsiteY64" fmla="*/ 8761 h 9972"/>
              <a:gd name="connsiteX65" fmla="*/ 3086 w 9854"/>
              <a:gd name="connsiteY65" fmla="*/ 8682 h 9972"/>
              <a:gd name="connsiteX66" fmla="*/ 3120 w 9854"/>
              <a:gd name="connsiteY66" fmla="*/ 8596 h 9972"/>
              <a:gd name="connsiteX67" fmla="*/ 3151 w 9854"/>
              <a:gd name="connsiteY67" fmla="*/ 8504 h 9972"/>
              <a:gd name="connsiteX68" fmla="*/ 3163 w 9854"/>
              <a:gd name="connsiteY68" fmla="*/ 8455 h 9972"/>
              <a:gd name="connsiteX69" fmla="*/ 3181 w 9854"/>
              <a:gd name="connsiteY69" fmla="*/ 8378 h 9972"/>
              <a:gd name="connsiteX70" fmla="*/ 3207 w 9854"/>
              <a:gd name="connsiteY70" fmla="*/ 8226 h 9972"/>
              <a:gd name="connsiteX71" fmla="*/ 3221 w 9854"/>
              <a:gd name="connsiteY71" fmla="*/ 8083 h 9972"/>
              <a:gd name="connsiteX72" fmla="*/ 3224 w 9854"/>
              <a:gd name="connsiteY72" fmla="*/ 7944 h 9972"/>
              <a:gd name="connsiteX73" fmla="*/ 3217 w 9854"/>
              <a:gd name="connsiteY73" fmla="*/ 7811 h 9972"/>
              <a:gd name="connsiteX74" fmla="*/ 3201 w 9854"/>
              <a:gd name="connsiteY74" fmla="*/ 7682 h 9972"/>
              <a:gd name="connsiteX75" fmla="*/ 3176 w 9854"/>
              <a:gd name="connsiteY75" fmla="*/ 7555 h 9972"/>
              <a:gd name="connsiteX76" fmla="*/ 3143 w 9854"/>
              <a:gd name="connsiteY76" fmla="*/ 7431 h 9972"/>
              <a:gd name="connsiteX77" fmla="*/ 3084 w 9854"/>
              <a:gd name="connsiteY77" fmla="*/ 7251 h 9972"/>
              <a:gd name="connsiteX78" fmla="*/ 2989 w 9854"/>
              <a:gd name="connsiteY78" fmla="*/ 7014 h 9972"/>
              <a:gd name="connsiteX79" fmla="*/ 2827 w 9854"/>
              <a:gd name="connsiteY79" fmla="*/ 6661 h 9972"/>
              <a:gd name="connsiteX80" fmla="*/ 2717 w 9854"/>
              <a:gd name="connsiteY80" fmla="*/ 6417 h 9972"/>
              <a:gd name="connsiteX81" fmla="*/ 2565 w 9854"/>
              <a:gd name="connsiteY81" fmla="*/ 6085 h 9972"/>
              <a:gd name="connsiteX82" fmla="*/ 2286 w 9854"/>
              <a:gd name="connsiteY82" fmla="*/ 5480 h 9972"/>
              <a:gd name="connsiteX83" fmla="*/ 2149 w 9854"/>
              <a:gd name="connsiteY83" fmla="*/ 5151 h 9972"/>
              <a:gd name="connsiteX84" fmla="*/ 2063 w 9854"/>
              <a:gd name="connsiteY84" fmla="*/ 4926 h 9972"/>
              <a:gd name="connsiteX85" fmla="*/ 1986 w 9854"/>
              <a:gd name="connsiteY85" fmla="*/ 4698 h 9972"/>
              <a:gd name="connsiteX86" fmla="*/ 1921 w 9854"/>
              <a:gd name="connsiteY86" fmla="*/ 4470 h 9972"/>
              <a:gd name="connsiteX87" fmla="*/ 1868 w 9854"/>
              <a:gd name="connsiteY87" fmla="*/ 4239 h 9972"/>
              <a:gd name="connsiteX88" fmla="*/ 1832 w 9854"/>
              <a:gd name="connsiteY88" fmla="*/ 4012 h 9972"/>
              <a:gd name="connsiteX89" fmla="*/ 1815 w 9854"/>
              <a:gd name="connsiteY89" fmla="*/ 3789 h 9972"/>
              <a:gd name="connsiteX90" fmla="*/ 1818 w 9854"/>
              <a:gd name="connsiteY90" fmla="*/ 3625 h 9972"/>
              <a:gd name="connsiteX91" fmla="*/ 1826 w 9854"/>
              <a:gd name="connsiteY91" fmla="*/ 3518 h 9972"/>
              <a:gd name="connsiteX92" fmla="*/ 1841 w 9854"/>
              <a:gd name="connsiteY92" fmla="*/ 3412 h 9972"/>
              <a:gd name="connsiteX93" fmla="*/ 1863 w 9854"/>
              <a:gd name="connsiteY93" fmla="*/ 3309 h 9972"/>
              <a:gd name="connsiteX94" fmla="*/ 1890 w 9854"/>
              <a:gd name="connsiteY94" fmla="*/ 3208 h 9972"/>
              <a:gd name="connsiteX95" fmla="*/ 1927 w 9854"/>
              <a:gd name="connsiteY95" fmla="*/ 3109 h 9972"/>
              <a:gd name="connsiteX96" fmla="*/ 1948 w 9854"/>
              <a:gd name="connsiteY96" fmla="*/ 3062 h 9972"/>
              <a:gd name="connsiteX97" fmla="*/ 1980 w 9854"/>
              <a:gd name="connsiteY97" fmla="*/ 2994 h 9972"/>
              <a:gd name="connsiteX98" fmla="*/ 2051 w 9854"/>
              <a:gd name="connsiteY98" fmla="*/ 2878 h 9972"/>
              <a:gd name="connsiteX99" fmla="*/ 2132 w 9854"/>
              <a:gd name="connsiteY99" fmla="*/ 2778 h 9972"/>
              <a:gd name="connsiteX100" fmla="*/ 2221 w 9854"/>
              <a:gd name="connsiteY100" fmla="*/ 2694 h 9972"/>
              <a:gd name="connsiteX101" fmla="*/ 2317 w 9854"/>
              <a:gd name="connsiteY101" fmla="*/ 2625 h 9972"/>
              <a:gd name="connsiteX102" fmla="*/ 2420 w 9854"/>
              <a:gd name="connsiteY102" fmla="*/ 2570 h 9972"/>
              <a:gd name="connsiteX103" fmla="*/ 2527 w 9854"/>
              <a:gd name="connsiteY103" fmla="*/ 2530 h 9972"/>
              <a:gd name="connsiteX104" fmla="*/ 2637 w 9854"/>
              <a:gd name="connsiteY104" fmla="*/ 2502 h 9972"/>
              <a:gd name="connsiteX105" fmla="*/ 2749 w 9854"/>
              <a:gd name="connsiteY105" fmla="*/ 2486 h 9972"/>
              <a:gd name="connsiteX106" fmla="*/ 2864 w 9854"/>
              <a:gd name="connsiteY106" fmla="*/ 2481 h 9972"/>
              <a:gd name="connsiteX107" fmla="*/ 2978 w 9854"/>
              <a:gd name="connsiteY107" fmla="*/ 2487 h 9972"/>
              <a:gd name="connsiteX108" fmla="*/ 3090 w 9854"/>
              <a:gd name="connsiteY108" fmla="*/ 2504 h 9972"/>
              <a:gd name="connsiteX109" fmla="*/ 3201 w 9854"/>
              <a:gd name="connsiteY109" fmla="*/ 2530 h 9972"/>
              <a:gd name="connsiteX110" fmla="*/ 3308 w 9854"/>
              <a:gd name="connsiteY110" fmla="*/ 2564 h 9972"/>
              <a:gd name="connsiteX111" fmla="*/ 3410 w 9854"/>
              <a:gd name="connsiteY111" fmla="*/ 2604 h 9972"/>
              <a:gd name="connsiteX112" fmla="*/ 3506 w 9854"/>
              <a:gd name="connsiteY112" fmla="*/ 2654 h 9972"/>
              <a:gd name="connsiteX113" fmla="*/ 3552 w 9854"/>
              <a:gd name="connsiteY113" fmla="*/ 2681 h 9972"/>
              <a:gd name="connsiteX114" fmla="*/ 3605 w 9854"/>
              <a:gd name="connsiteY114" fmla="*/ 2714 h 9972"/>
              <a:gd name="connsiteX115" fmla="*/ 3707 w 9854"/>
              <a:gd name="connsiteY115" fmla="*/ 2788 h 9972"/>
              <a:gd name="connsiteX116" fmla="*/ 3806 w 9854"/>
              <a:gd name="connsiteY116" fmla="*/ 2870 h 9972"/>
              <a:gd name="connsiteX117" fmla="*/ 3903 w 9854"/>
              <a:gd name="connsiteY117" fmla="*/ 2959 h 9972"/>
              <a:gd name="connsiteX118" fmla="*/ 4043 w 9854"/>
              <a:gd name="connsiteY118" fmla="*/ 3105 h 9972"/>
              <a:gd name="connsiteX119" fmla="*/ 4219 w 9854"/>
              <a:gd name="connsiteY119" fmla="*/ 3324 h 9972"/>
              <a:gd name="connsiteX120" fmla="*/ 4380 w 9854"/>
              <a:gd name="connsiteY120" fmla="*/ 3567 h 9972"/>
              <a:gd name="connsiteX121" fmla="*/ 4525 w 9854"/>
              <a:gd name="connsiteY121" fmla="*/ 3829 h 9972"/>
              <a:gd name="connsiteX122" fmla="*/ 4657 w 9854"/>
              <a:gd name="connsiteY122" fmla="*/ 4107 h 9972"/>
              <a:gd name="connsiteX123" fmla="*/ 4769 w 9854"/>
              <a:gd name="connsiteY123" fmla="*/ 4398 h 9972"/>
              <a:gd name="connsiteX124" fmla="*/ 4818 w 9854"/>
              <a:gd name="connsiteY124" fmla="*/ 4549 h 9972"/>
              <a:gd name="connsiteX125" fmla="*/ 4853 w 9854"/>
              <a:gd name="connsiteY125" fmla="*/ 4660 h 9972"/>
              <a:gd name="connsiteX126" fmla="*/ 4912 w 9854"/>
              <a:gd name="connsiteY126" fmla="*/ 4888 h 9972"/>
              <a:gd name="connsiteX127" fmla="*/ 4961 w 9854"/>
              <a:gd name="connsiteY127" fmla="*/ 5120 h 9972"/>
              <a:gd name="connsiteX128" fmla="*/ 5003 w 9854"/>
              <a:gd name="connsiteY128" fmla="*/ 5354 h 9972"/>
              <a:gd name="connsiteX129" fmla="*/ 5057 w 9854"/>
              <a:gd name="connsiteY129" fmla="*/ 5709 h 9972"/>
              <a:gd name="connsiteX130" fmla="*/ 5123 w 9854"/>
              <a:gd name="connsiteY130" fmla="*/ 6184 h 9972"/>
              <a:gd name="connsiteX131" fmla="*/ 5177 w 9854"/>
              <a:gd name="connsiteY131" fmla="*/ 6534 h 9972"/>
              <a:gd name="connsiteX132" fmla="*/ 5219 w 9854"/>
              <a:gd name="connsiteY132" fmla="*/ 6765 h 9972"/>
              <a:gd name="connsiteX133" fmla="*/ 5268 w 9854"/>
              <a:gd name="connsiteY133" fmla="*/ 6990 h 9972"/>
              <a:gd name="connsiteX134" fmla="*/ 5326 w 9854"/>
              <a:gd name="connsiteY134" fmla="*/ 7213 h 9972"/>
              <a:gd name="connsiteX135" fmla="*/ 5396 w 9854"/>
              <a:gd name="connsiteY135" fmla="*/ 7430 h 9972"/>
              <a:gd name="connsiteX136" fmla="*/ 5480 w 9854"/>
              <a:gd name="connsiteY136" fmla="*/ 7638 h 9972"/>
              <a:gd name="connsiteX137" fmla="*/ 5579 w 9854"/>
              <a:gd name="connsiteY137" fmla="*/ 7840 h 9972"/>
              <a:gd name="connsiteX138" fmla="*/ 5696 w 9854"/>
              <a:gd name="connsiteY138" fmla="*/ 8031 h 9972"/>
              <a:gd name="connsiteX139" fmla="*/ 5762 w 9854"/>
              <a:gd name="connsiteY139" fmla="*/ 8123 h 9972"/>
              <a:gd name="connsiteX140" fmla="*/ 5790 w 9854"/>
              <a:gd name="connsiteY140" fmla="*/ 8162 h 9972"/>
              <a:gd name="connsiteX141" fmla="*/ 5852 w 9854"/>
              <a:gd name="connsiteY141" fmla="*/ 8231 h 9972"/>
              <a:gd name="connsiteX142" fmla="*/ 5913 w 9854"/>
              <a:gd name="connsiteY142" fmla="*/ 8290 h 9972"/>
              <a:gd name="connsiteX143" fmla="*/ 5976 w 9854"/>
              <a:gd name="connsiteY143" fmla="*/ 8342 h 9972"/>
              <a:gd name="connsiteX144" fmla="*/ 6039 w 9854"/>
              <a:gd name="connsiteY144" fmla="*/ 8381 h 9972"/>
              <a:gd name="connsiteX145" fmla="*/ 6104 w 9854"/>
              <a:gd name="connsiteY145" fmla="*/ 8411 h 9972"/>
              <a:gd name="connsiteX146" fmla="*/ 6168 w 9854"/>
              <a:gd name="connsiteY146" fmla="*/ 8432 h 9972"/>
              <a:gd name="connsiteX147" fmla="*/ 6234 w 9854"/>
              <a:gd name="connsiteY147" fmla="*/ 8444 h 9972"/>
              <a:gd name="connsiteX148" fmla="*/ 6299 w 9854"/>
              <a:gd name="connsiteY148" fmla="*/ 8444 h 9972"/>
              <a:gd name="connsiteX149" fmla="*/ 6364 w 9854"/>
              <a:gd name="connsiteY149" fmla="*/ 8436 h 9972"/>
              <a:gd name="connsiteX150" fmla="*/ 6429 w 9854"/>
              <a:gd name="connsiteY150" fmla="*/ 8417 h 9972"/>
              <a:gd name="connsiteX151" fmla="*/ 6494 w 9854"/>
              <a:gd name="connsiteY151" fmla="*/ 8389 h 9972"/>
              <a:gd name="connsiteX152" fmla="*/ 6559 w 9854"/>
              <a:gd name="connsiteY152" fmla="*/ 8353 h 9972"/>
              <a:gd name="connsiteX153" fmla="*/ 6622 w 9854"/>
              <a:gd name="connsiteY153" fmla="*/ 8304 h 9972"/>
              <a:gd name="connsiteX154" fmla="*/ 6685 w 9854"/>
              <a:gd name="connsiteY154" fmla="*/ 8247 h 9972"/>
              <a:gd name="connsiteX155" fmla="*/ 6747 w 9854"/>
              <a:gd name="connsiteY155" fmla="*/ 8180 h 9972"/>
              <a:gd name="connsiteX156" fmla="*/ 6778 w 9854"/>
              <a:gd name="connsiteY156" fmla="*/ 8142 h 9972"/>
              <a:gd name="connsiteX157" fmla="*/ 6805 w 9854"/>
              <a:gd name="connsiteY157" fmla="*/ 8106 h 9972"/>
              <a:gd name="connsiteX158" fmla="*/ 6854 w 9854"/>
              <a:gd name="connsiteY158" fmla="*/ 8034 h 9972"/>
              <a:gd name="connsiteX159" fmla="*/ 6895 w 9854"/>
              <a:gd name="connsiteY159" fmla="*/ 7956 h 9972"/>
              <a:gd name="connsiteX160" fmla="*/ 6931 w 9854"/>
              <a:gd name="connsiteY160" fmla="*/ 7874 h 9972"/>
              <a:gd name="connsiteX161" fmla="*/ 6975 w 9854"/>
              <a:gd name="connsiteY161" fmla="*/ 7749 h 9972"/>
              <a:gd name="connsiteX162" fmla="*/ 7018 w 9854"/>
              <a:gd name="connsiteY162" fmla="*/ 7571 h 9972"/>
              <a:gd name="connsiteX163" fmla="*/ 7047 w 9854"/>
              <a:gd name="connsiteY163" fmla="*/ 7386 h 9972"/>
              <a:gd name="connsiteX164" fmla="*/ 7063 w 9854"/>
              <a:gd name="connsiteY164" fmla="*/ 7195 h 9972"/>
              <a:gd name="connsiteX165" fmla="*/ 7078 w 9854"/>
              <a:gd name="connsiteY165" fmla="*/ 6901 h 9972"/>
              <a:gd name="connsiteX166" fmla="*/ 7086 w 9854"/>
              <a:gd name="connsiteY166" fmla="*/ 6706 h 9972"/>
              <a:gd name="connsiteX167" fmla="*/ 7098 w 9854"/>
              <a:gd name="connsiteY167" fmla="*/ 6442 h 9972"/>
              <a:gd name="connsiteX168" fmla="*/ 7110 w 9854"/>
              <a:gd name="connsiteY168" fmla="*/ 5912 h 9972"/>
              <a:gd name="connsiteX169" fmla="*/ 7110 w 9854"/>
              <a:gd name="connsiteY169" fmla="*/ 5381 h 9972"/>
              <a:gd name="connsiteX170" fmla="*/ 7101 w 9854"/>
              <a:gd name="connsiteY170" fmla="*/ 4851 h 9972"/>
              <a:gd name="connsiteX171" fmla="*/ 7092 w 9854"/>
              <a:gd name="connsiteY171" fmla="*/ 4587 h 9972"/>
              <a:gd name="connsiteX172" fmla="*/ 7089 w 9854"/>
              <a:gd name="connsiteY172" fmla="*/ 4525 h 9972"/>
              <a:gd name="connsiteX173" fmla="*/ 7077 w 9854"/>
              <a:gd name="connsiteY173" fmla="*/ 4398 h 9972"/>
              <a:gd name="connsiteX174" fmla="*/ 7059 w 9854"/>
              <a:gd name="connsiteY174" fmla="*/ 4274 h 9972"/>
              <a:gd name="connsiteX175" fmla="*/ 7033 w 9854"/>
              <a:gd name="connsiteY175" fmla="*/ 4155 h 9972"/>
              <a:gd name="connsiteX176" fmla="*/ 7004 w 9854"/>
              <a:gd name="connsiteY176" fmla="*/ 4038 h 9972"/>
              <a:gd name="connsiteX177" fmla="*/ 6967 w 9854"/>
              <a:gd name="connsiteY177" fmla="*/ 3927 h 9972"/>
              <a:gd name="connsiteX178" fmla="*/ 6923 w 9854"/>
              <a:gd name="connsiteY178" fmla="*/ 3819 h 9972"/>
              <a:gd name="connsiteX179" fmla="*/ 6875 w 9854"/>
              <a:gd name="connsiteY179" fmla="*/ 3718 h 9972"/>
              <a:gd name="connsiteX180" fmla="*/ 6820 w 9854"/>
              <a:gd name="connsiteY180" fmla="*/ 3625 h 9972"/>
              <a:gd name="connsiteX181" fmla="*/ 6761 w 9854"/>
              <a:gd name="connsiteY181" fmla="*/ 3538 h 9972"/>
              <a:gd name="connsiteX182" fmla="*/ 6696 w 9854"/>
              <a:gd name="connsiteY182" fmla="*/ 3462 h 9972"/>
              <a:gd name="connsiteX183" fmla="*/ 6626 w 9854"/>
              <a:gd name="connsiteY183" fmla="*/ 3393 h 9972"/>
              <a:gd name="connsiteX184" fmla="*/ 6552 w 9854"/>
              <a:gd name="connsiteY184" fmla="*/ 3336 h 9972"/>
              <a:gd name="connsiteX185" fmla="*/ 6472 w 9854"/>
              <a:gd name="connsiteY185" fmla="*/ 3287 h 9972"/>
              <a:gd name="connsiteX186" fmla="*/ 6388 w 9854"/>
              <a:gd name="connsiteY186" fmla="*/ 3253 h 9972"/>
              <a:gd name="connsiteX187" fmla="*/ 6300 w 9854"/>
              <a:gd name="connsiteY187" fmla="*/ 3230 h 9972"/>
              <a:gd name="connsiteX188" fmla="*/ 6254 w 9854"/>
              <a:gd name="connsiteY188" fmla="*/ 3225 h 9972"/>
              <a:gd name="connsiteX189" fmla="*/ 6230 w 9854"/>
              <a:gd name="connsiteY189" fmla="*/ 3224 h 9972"/>
              <a:gd name="connsiteX190" fmla="*/ 6182 w 9854"/>
              <a:gd name="connsiteY190" fmla="*/ 3229 h 9972"/>
              <a:gd name="connsiteX191" fmla="*/ 6134 w 9854"/>
              <a:gd name="connsiteY191" fmla="*/ 3243 h 9972"/>
              <a:gd name="connsiteX192" fmla="*/ 6088 w 9854"/>
              <a:gd name="connsiteY192" fmla="*/ 3268 h 9972"/>
              <a:gd name="connsiteX193" fmla="*/ 6045 w 9854"/>
              <a:gd name="connsiteY193" fmla="*/ 3301 h 9972"/>
              <a:gd name="connsiteX194" fmla="*/ 6008 w 9854"/>
              <a:gd name="connsiteY194" fmla="*/ 3345 h 9972"/>
              <a:gd name="connsiteX195" fmla="*/ 5977 w 9854"/>
              <a:gd name="connsiteY195" fmla="*/ 3396 h 9972"/>
              <a:gd name="connsiteX196" fmla="*/ 5955 w 9854"/>
              <a:gd name="connsiteY196" fmla="*/ 3454 h 9972"/>
              <a:gd name="connsiteX197" fmla="*/ 5947 w 9854"/>
              <a:gd name="connsiteY197" fmla="*/ 3487 h 9972"/>
              <a:gd name="connsiteX198" fmla="*/ 5943 w 9854"/>
              <a:gd name="connsiteY198" fmla="*/ 3513 h 9972"/>
              <a:gd name="connsiteX199" fmla="*/ 5938 w 9854"/>
              <a:gd name="connsiteY199" fmla="*/ 3564 h 9972"/>
              <a:gd name="connsiteX200" fmla="*/ 5942 w 9854"/>
              <a:gd name="connsiteY200" fmla="*/ 3643 h 9972"/>
              <a:gd name="connsiteX201" fmla="*/ 5962 w 9854"/>
              <a:gd name="connsiteY201" fmla="*/ 3745 h 9972"/>
              <a:gd name="connsiteX202" fmla="*/ 5999 w 9854"/>
              <a:gd name="connsiteY202" fmla="*/ 3838 h 9972"/>
              <a:gd name="connsiteX203" fmla="*/ 6022 w 9854"/>
              <a:gd name="connsiteY203" fmla="*/ 3879 h 9972"/>
              <a:gd name="connsiteX204" fmla="*/ 6067 w 9854"/>
              <a:gd name="connsiteY204" fmla="*/ 3950 h 9972"/>
              <a:gd name="connsiteX205" fmla="*/ 6157 w 9854"/>
              <a:gd name="connsiteY205" fmla="*/ 4068 h 9972"/>
              <a:gd name="connsiteX206" fmla="*/ 6251 w 9854"/>
              <a:gd name="connsiteY206" fmla="*/ 4164 h 9972"/>
              <a:gd name="connsiteX207" fmla="*/ 6347 w 9854"/>
              <a:gd name="connsiteY207" fmla="*/ 4239 h 9972"/>
              <a:gd name="connsiteX208" fmla="*/ 6445 w 9854"/>
              <a:gd name="connsiteY208" fmla="*/ 4290 h 9972"/>
              <a:gd name="connsiteX209" fmla="*/ 6542 w 9854"/>
              <a:gd name="connsiteY209" fmla="*/ 4322 h 9972"/>
              <a:gd name="connsiteX210" fmla="*/ 6641 w 9854"/>
              <a:gd name="connsiteY210" fmla="*/ 4335 h 9972"/>
              <a:gd name="connsiteX211" fmla="*/ 6740 w 9854"/>
              <a:gd name="connsiteY211" fmla="*/ 4325 h 9972"/>
              <a:gd name="connsiteX212" fmla="*/ 6838 w 9854"/>
              <a:gd name="connsiteY212" fmla="*/ 4300 h 9972"/>
              <a:gd name="connsiteX213" fmla="*/ 6936 w 9854"/>
              <a:gd name="connsiteY213" fmla="*/ 4257 h 9972"/>
              <a:gd name="connsiteX214" fmla="*/ 7032 w 9854"/>
              <a:gd name="connsiteY214" fmla="*/ 4200 h 9972"/>
              <a:gd name="connsiteX215" fmla="*/ 7125 w 9854"/>
              <a:gd name="connsiteY215" fmla="*/ 4127 h 9972"/>
              <a:gd name="connsiteX216" fmla="*/ 7216 w 9854"/>
              <a:gd name="connsiteY216" fmla="*/ 4039 h 9972"/>
              <a:gd name="connsiteX217" fmla="*/ 7304 w 9854"/>
              <a:gd name="connsiteY217" fmla="*/ 3940 h 9972"/>
              <a:gd name="connsiteX218" fmla="*/ 7389 w 9854"/>
              <a:gd name="connsiteY218" fmla="*/ 3828 h 9972"/>
              <a:gd name="connsiteX219" fmla="*/ 7467 w 9854"/>
              <a:gd name="connsiteY219" fmla="*/ 3704 h 9972"/>
              <a:gd name="connsiteX220" fmla="*/ 7506 w 9854"/>
              <a:gd name="connsiteY220" fmla="*/ 3637 h 9972"/>
              <a:gd name="connsiteX221" fmla="*/ 7573 w 9854"/>
              <a:gd name="connsiteY221" fmla="*/ 3514 h 9972"/>
              <a:gd name="connsiteX222" fmla="*/ 7695 w 9854"/>
              <a:gd name="connsiteY222" fmla="*/ 3255 h 9972"/>
              <a:gd name="connsiteX223" fmla="*/ 7799 w 9854"/>
              <a:gd name="connsiteY223" fmla="*/ 2977 h 9972"/>
              <a:gd name="connsiteX224" fmla="*/ 7864 w 9854"/>
              <a:gd name="connsiteY224" fmla="*/ 2760 h 9972"/>
              <a:gd name="connsiteX225" fmla="*/ 7902 w 9854"/>
              <a:gd name="connsiteY225" fmla="*/ 2613 h 9972"/>
              <a:gd name="connsiteX226" fmla="*/ 7933 w 9854"/>
              <a:gd name="connsiteY226" fmla="*/ 2463 h 9972"/>
              <a:gd name="connsiteX227" fmla="*/ 7960 w 9854"/>
              <a:gd name="connsiteY227" fmla="*/ 2309 h 9972"/>
              <a:gd name="connsiteX228" fmla="*/ 7980 w 9854"/>
              <a:gd name="connsiteY228" fmla="*/ 2156 h 9972"/>
              <a:gd name="connsiteX229" fmla="*/ 7993 w 9854"/>
              <a:gd name="connsiteY229" fmla="*/ 2000 h 9972"/>
              <a:gd name="connsiteX230" fmla="*/ 8000 w 9854"/>
              <a:gd name="connsiteY230" fmla="*/ 1844 h 9972"/>
              <a:gd name="connsiteX231" fmla="*/ 7998 w 9854"/>
              <a:gd name="connsiteY231" fmla="*/ 1688 h 9972"/>
              <a:gd name="connsiteX232" fmla="*/ 7991 w 9854"/>
              <a:gd name="connsiteY232" fmla="*/ 1530 h 9972"/>
              <a:gd name="connsiteX233" fmla="*/ 7977 w 9854"/>
              <a:gd name="connsiteY233" fmla="*/ 1374 h 9972"/>
              <a:gd name="connsiteX234" fmla="*/ 7966 w 9854"/>
              <a:gd name="connsiteY234" fmla="*/ 1295 h 9972"/>
              <a:gd name="connsiteX235" fmla="*/ 7948 w 9854"/>
              <a:gd name="connsiteY235" fmla="*/ 1190 h 9972"/>
              <a:gd name="connsiteX236" fmla="*/ 7926 w 9854"/>
              <a:gd name="connsiteY236" fmla="*/ 1015 h 9972"/>
              <a:gd name="connsiteX237" fmla="*/ 7917 w 9854"/>
              <a:gd name="connsiteY237" fmla="*/ 895 h 9972"/>
              <a:gd name="connsiteX238" fmla="*/ 7919 w 9854"/>
              <a:gd name="connsiteY238" fmla="*/ 780 h 9972"/>
              <a:gd name="connsiteX239" fmla="*/ 7936 w 9854"/>
              <a:gd name="connsiteY239" fmla="*/ 671 h 9972"/>
              <a:gd name="connsiteX240" fmla="*/ 7963 w 9854"/>
              <a:gd name="connsiteY240" fmla="*/ 599 h 9972"/>
              <a:gd name="connsiteX241" fmla="*/ 7986 w 9854"/>
              <a:gd name="connsiteY241" fmla="*/ 554 h 9972"/>
              <a:gd name="connsiteX242" fmla="*/ 8016 w 9854"/>
              <a:gd name="connsiteY242" fmla="*/ 516 h 9972"/>
              <a:gd name="connsiteX243" fmla="*/ 8052 w 9854"/>
              <a:gd name="connsiteY243" fmla="*/ 482 h 9972"/>
              <a:gd name="connsiteX244" fmla="*/ 8071 w 9854"/>
              <a:gd name="connsiteY244" fmla="*/ 468 h 9972"/>
              <a:gd name="connsiteX245" fmla="*/ 8105 w 9854"/>
              <a:gd name="connsiteY245" fmla="*/ 448 h 9972"/>
              <a:gd name="connsiteX246" fmla="*/ 8170 w 9854"/>
              <a:gd name="connsiteY246" fmla="*/ 434 h 9972"/>
              <a:gd name="connsiteX247" fmla="*/ 8234 w 9854"/>
              <a:gd name="connsiteY247" fmla="*/ 443 h 9972"/>
              <a:gd name="connsiteX248" fmla="*/ 8300 w 9854"/>
              <a:gd name="connsiteY248" fmla="*/ 475 h 9972"/>
              <a:gd name="connsiteX249" fmla="*/ 8363 w 9854"/>
              <a:gd name="connsiteY249" fmla="*/ 521 h 9972"/>
              <a:gd name="connsiteX250" fmla="*/ 8420 w 9854"/>
              <a:gd name="connsiteY250" fmla="*/ 581 h 9972"/>
              <a:gd name="connsiteX251" fmla="*/ 8472 w 9854"/>
              <a:gd name="connsiteY251" fmla="*/ 649 h 9972"/>
              <a:gd name="connsiteX252" fmla="*/ 8516 w 9854"/>
              <a:gd name="connsiteY252" fmla="*/ 720 h 9972"/>
              <a:gd name="connsiteX253" fmla="*/ 8536 w 9854"/>
              <a:gd name="connsiteY253" fmla="*/ 756 h 9972"/>
              <a:gd name="connsiteX254" fmla="*/ 8615 w 9854"/>
              <a:gd name="connsiteY254" fmla="*/ 926 h 9972"/>
              <a:gd name="connsiteX255" fmla="*/ 8748 w 9854"/>
              <a:gd name="connsiteY255" fmla="*/ 1207 h 9972"/>
              <a:gd name="connsiteX256" fmla="*/ 8818 w 9854"/>
              <a:gd name="connsiteY256" fmla="*/ 1330 h 9972"/>
              <a:gd name="connsiteX257" fmla="*/ 8870 w 9854"/>
              <a:gd name="connsiteY257" fmla="*/ 1404 h 9972"/>
              <a:gd name="connsiteX258" fmla="*/ 8922 w 9854"/>
              <a:gd name="connsiteY258" fmla="*/ 1468 h 9972"/>
              <a:gd name="connsiteX259" fmla="*/ 8976 w 9854"/>
              <a:gd name="connsiteY259" fmla="*/ 1515 h 9972"/>
              <a:gd name="connsiteX260" fmla="*/ 9034 w 9854"/>
              <a:gd name="connsiteY260" fmla="*/ 1547 h 9972"/>
              <a:gd name="connsiteX261" fmla="*/ 9093 w 9854"/>
              <a:gd name="connsiteY261" fmla="*/ 1560 h 9972"/>
              <a:gd name="connsiteX262" fmla="*/ 9155 w 9854"/>
              <a:gd name="connsiteY262" fmla="*/ 1552 h 9972"/>
              <a:gd name="connsiteX263" fmla="*/ 9221 w 9854"/>
              <a:gd name="connsiteY263" fmla="*/ 1520 h 9972"/>
              <a:gd name="connsiteX264" fmla="*/ 9290 w 9854"/>
              <a:gd name="connsiteY264" fmla="*/ 1462 h 9972"/>
              <a:gd name="connsiteX265" fmla="*/ 9363 w 9854"/>
              <a:gd name="connsiteY265" fmla="*/ 1372 h 9972"/>
              <a:gd name="connsiteX266" fmla="*/ 9401 w 9854"/>
              <a:gd name="connsiteY266" fmla="*/ 1315 h 9972"/>
              <a:gd name="connsiteX267" fmla="*/ 9437 w 9854"/>
              <a:gd name="connsiteY267" fmla="*/ 1252 h 9972"/>
              <a:gd name="connsiteX268" fmla="*/ 9501 w 9854"/>
              <a:gd name="connsiteY268" fmla="*/ 1116 h 9972"/>
              <a:gd name="connsiteX269" fmla="*/ 9554 w 9854"/>
              <a:gd name="connsiteY269" fmla="*/ 966 h 9972"/>
              <a:gd name="connsiteX270" fmla="*/ 9599 w 9854"/>
              <a:gd name="connsiteY270" fmla="*/ 812 h 9972"/>
              <a:gd name="connsiteX271" fmla="*/ 9619 w 9854"/>
              <a:gd name="connsiteY271" fmla="*/ 735 h 9972"/>
              <a:gd name="connsiteX272" fmla="*/ 9667 w 9854"/>
              <a:gd name="connsiteY272" fmla="*/ 548 h 9972"/>
              <a:gd name="connsiteX273" fmla="*/ 9749 w 9854"/>
              <a:gd name="connsiteY273" fmla="*/ 261 h 9972"/>
              <a:gd name="connsiteX274" fmla="*/ 9815 w 9854"/>
              <a:gd name="connsiteY274" fmla="*/ 83 h 9972"/>
              <a:gd name="connsiteX275" fmla="*/ 9854 w 9854"/>
              <a:gd name="connsiteY275" fmla="*/ 0 h 9972"/>
              <a:gd name="connsiteX0" fmla="*/ 0 w 9850"/>
              <a:gd name="connsiteY0" fmla="*/ 9956 h 9956"/>
              <a:gd name="connsiteX1" fmla="*/ 151 w 9850"/>
              <a:gd name="connsiteY1" fmla="*/ 9898 h 9956"/>
              <a:gd name="connsiteX2" fmla="*/ 302 w 9850"/>
              <a:gd name="connsiteY2" fmla="*/ 9829 h 9956"/>
              <a:gd name="connsiteX3" fmla="*/ 449 w 9850"/>
              <a:gd name="connsiteY3" fmla="*/ 9744 h 9956"/>
              <a:gd name="connsiteX4" fmla="*/ 592 w 9850"/>
              <a:gd name="connsiteY4" fmla="*/ 9643 h 9956"/>
              <a:gd name="connsiteX5" fmla="*/ 730 w 9850"/>
              <a:gd name="connsiteY5" fmla="*/ 9531 h 9956"/>
              <a:gd name="connsiteX6" fmla="*/ 860 w 9850"/>
              <a:gd name="connsiteY6" fmla="*/ 9406 h 9956"/>
              <a:gd name="connsiteX7" fmla="*/ 982 w 9850"/>
              <a:gd name="connsiteY7" fmla="*/ 9266 h 9956"/>
              <a:gd name="connsiteX8" fmla="*/ 1093 w 9850"/>
              <a:gd name="connsiteY8" fmla="*/ 9113 h 9956"/>
              <a:gd name="connsiteX9" fmla="*/ 1193 w 9850"/>
              <a:gd name="connsiteY9" fmla="*/ 8947 h 9956"/>
              <a:gd name="connsiteX10" fmla="*/ 1279 w 9850"/>
              <a:gd name="connsiteY10" fmla="*/ 8766 h 9956"/>
              <a:gd name="connsiteX11" fmla="*/ 1351 w 9850"/>
              <a:gd name="connsiteY11" fmla="*/ 8574 h 9956"/>
              <a:gd name="connsiteX12" fmla="*/ 1406 w 9850"/>
              <a:gd name="connsiteY12" fmla="*/ 8366 h 9956"/>
              <a:gd name="connsiteX13" fmla="*/ 1426 w 9850"/>
              <a:gd name="connsiteY13" fmla="*/ 8258 h 9956"/>
              <a:gd name="connsiteX14" fmla="*/ 1440 w 9850"/>
              <a:gd name="connsiteY14" fmla="*/ 8169 h 9956"/>
              <a:gd name="connsiteX15" fmla="*/ 1455 w 9850"/>
              <a:gd name="connsiteY15" fmla="*/ 7989 h 9956"/>
              <a:gd name="connsiteX16" fmla="*/ 1457 w 9850"/>
              <a:gd name="connsiteY16" fmla="*/ 7811 h 9956"/>
              <a:gd name="connsiteX17" fmla="*/ 1442 w 9850"/>
              <a:gd name="connsiteY17" fmla="*/ 7634 h 9956"/>
              <a:gd name="connsiteX18" fmla="*/ 1412 w 9850"/>
              <a:gd name="connsiteY18" fmla="*/ 7462 h 9956"/>
              <a:gd name="connsiteX19" fmla="*/ 1365 w 9850"/>
              <a:gd name="connsiteY19" fmla="*/ 7297 h 9956"/>
              <a:gd name="connsiteX20" fmla="*/ 1304 w 9850"/>
              <a:gd name="connsiteY20" fmla="*/ 7143 h 9956"/>
              <a:gd name="connsiteX21" fmla="*/ 1223 w 9850"/>
              <a:gd name="connsiteY21" fmla="*/ 6999 h 9956"/>
              <a:gd name="connsiteX22" fmla="*/ 1176 w 9850"/>
              <a:gd name="connsiteY22" fmla="*/ 6931 h 9956"/>
              <a:gd name="connsiteX23" fmla="*/ 1146 w 9850"/>
              <a:gd name="connsiteY23" fmla="*/ 6893 h 9956"/>
              <a:gd name="connsiteX24" fmla="*/ 1083 w 9850"/>
              <a:gd name="connsiteY24" fmla="*/ 6831 h 9956"/>
              <a:gd name="connsiteX25" fmla="*/ 1022 w 9850"/>
              <a:gd name="connsiteY25" fmla="*/ 6786 h 9956"/>
              <a:gd name="connsiteX26" fmla="*/ 962 w 9850"/>
              <a:gd name="connsiteY26" fmla="*/ 6759 h 9956"/>
              <a:gd name="connsiteX27" fmla="*/ 904 w 9850"/>
              <a:gd name="connsiteY27" fmla="*/ 6748 h 9956"/>
              <a:gd name="connsiteX28" fmla="*/ 847 w 9850"/>
              <a:gd name="connsiteY28" fmla="*/ 6753 h 9956"/>
              <a:gd name="connsiteX29" fmla="*/ 793 w 9850"/>
              <a:gd name="connsiteY29" fmla="*/ 6772 h 9956"/>
              <a:gd name="connsiteX30" fmla="*/ 744 w 9850"/>
              <a:gd name="connsiteY30" fmla="*/ 6804 h 9956"/>
              <a:gd name="connsiteX31" fmla="*/ 699 w 9850"/>
              <a:gd name="connsiteY31" fmla="*/ 6849 h 9956"/>
              <a:gd name="connsiteX32" fmla="*/ 660 w 9850"/>
              <a:gd name="connsiteY32" fmla="*/ 6907 h 9956"/>
              <a:gd name="connsiteX33" fmla="*/ 626 w 9850"/>
              <a:gd name="connsiteY33" fmla="*/ 6976 h 9956"/>
              <a:gd name="connsiteX34" fmla="*/ 599 w 9850"/>
              <a:gd name="connsiteY34" fmla="*/ 7055 h 9956"/>
              <a:gd name="connsiteX35" fmla="*/ 580 w 9850"/>
              <a:gd name="connsiteY35" fmla="*/ 7143 h 9956"/>
              <a:gd name="connsiteX36" fmla="*/ 568 w 9850"/>
              <a:gd name="connsiteY36" fmla="*/ 7236 h 9956"/>
              <a:gd name="connsiteX37" fmla="*/ 565 w 9850"/>
              <a:gd name="connsiteY37" fmla="*/ 7340 h 9956"/>
              <a:gd name="connsiteX38" fmla="*/ 572 w 9850"/>
              <a:gd name="connsiteY38" fmla="*/ 7447 h 9956"/>
              <a:gd name="connsiteX39" fmla="*/ 578 w 9850"/>
              <a:gd name="connsiteY39" fmla="*/ 7503 h 9956"/>
              <a:gd name="connsiteX40" fmla="*/ 593 w 9850"/>
              <a:gd name="connsiteY40" fmla="*/ 7597 h 9956"/>
              <a:gd name="connsiteX41" fmla="*/ 636 w 9850"/>
              <a:gd name="connsiteY41" fmla="*/ 7779 h 9956"/>
              <a:gd name="connsiteX42" fmla="*/ 693 w 9850"/>
              <a:gd name="connsiteY42" fmla="*/ 7952 h 9956"/>
              <a:gd name="connsiteX43" fmla="*/ 763 w 9850"/>
              <a:gd name="connsiteY43" fmla="*/ 8119 h 9956"/>
              <a:gd name="connsiteX44" fmla="*/ 847 w 9850"/>
              <a:gd name="connsiteY44" fmla="*/ 8276 h 9956"/>
              <a:gd name="connsiteX45" fmla="*/ 939 w 9850"/>
              <a:gd name="connsiteY45" fmla="*/ 8425 h 9956"/>
              <a:gd name="connsiteX46" fmla="*/ 1039 w 9850"/>
              <a:gd name="connsiteY46" fmla="*/ 8563 h 9956"/>
              <a:gd name="connsiteX47" fmla="*/ 1150 w 9850"/>
              <a:gd name="connsiteY47" fmla="*/ 8691 h 9956"/>
              <a:gd name="connsiteX48" fmla="*/ 1266 w 9850"/>
              <a:gd name="connsiteY48" fmla="*/ 8809 h 9956"/>
              <a:gd name="connsiteX49" fmla="*/ 1388 w 9850"/>
              <a:gd name="connsiteY49" fmla="*/ 8914 h 9956"/>
              <a:gd name="connsiteX50" fmla="*/ 1512 w 9850"/>
              <a:gd name="connsiteY50" fmla="*/ 9004 h 9956"/>
              <a:gd name="connsiteX51" fmla="*/ 1640 w 9850"/>
              <a:gd name="connsiteY51" fmla="*/ 9084 h 9956"/>
              <a:gd name="connsiteX52" fmla="*/ 1767 w 9850"/>
              <a:gd name="connsiteY52" fmla="*/ 9150 h 9956"/>
              <a:gd name="connsiteX53" fmla="*/ 1896 w 9850"/>
              <a:gd name="connsiteY53" fmla="*/ 9200 h 9956"/>
              <a:gd name="connsiteX54" fmla="*/ 2024 w 9850"/>
              <a:gd name="connsiteY54" fmla="*/ 9234 h 9956"/>
              <a:gd name="connsiteX55" fmla="*/ 2148 w 9850"/>
              <a:gd name="connsiteY55" fmla="*/ 9255 h 9956"/>
              <a:gd name="connsiteX56" fmla="*/ 2208 w 9850"/>
              <a:gd name="connsiteY56" fmla="*/ 9256 h 9956"/>
              <a:gd name="connsiteX57" fmla="*/ 2277 w 9850"/>
              <a:gd name="connsiteY57" fmla="*/ 9255 h 9956"/>
              <a:gd name="connsiteX58" fmla="*/ 2414 w 9850"/>
              <a:gd name="connsiteY58" fmla="*/ 9233 h 9956"/>
              <a:gd name="connsiteX59" fmla="*/ 2542 w 9850"/>
              <a:gd name="connsiteY59" fmla="*/ 9185 h 9956"/>
              <a:gd name="connsiteX60" fmla="*/ 2666 w 9850"/>
              <a:gd name="connsiteY60" fmla="*/ 9113 h 9956"/>
              <a:gd name="connsiteX61" fmla="*/ 2778 w 9850"/>
              <a:gd name="connsiteY61" fmla="*/ 9016 h 9956"/>
              <a:gd name="connsiteX62" fmla="*/ 2878 w 9850"/>
              <a:gd name="connsiteY62" fmla="*/ 8893 h 9956"/>
              <a:gd name="connsiteX63" fmla="*/ 2943 w 9850"/>
              <a:gd name="connsiteY63" fmla="*/ 8786 h 9956"/>
              <a:gd name="connsiteX64" fmla="*/ 2982 w 9850"/>
              <a:gd name="connsiteY64" fmla="*/ 8706 h 9956"/>
              <a:gd name="connsiteX65" fmla="*/ 3016 w 9850"/>
              <a:gd name="connsiteY65" fmla="*/ 8620 h 9956"/>
              <a:gd name="connsiteX66" fmla="*/ 3048 w 9850"/>
              <a:gd name="connsiteY66" fmla="*/ 8528 h 9956"/>
              <a:gd name="connsiteX67" fmla="*/ 3060 w 9850"/>
              <a:gd name="connsiteY67" fmla="*/ 8479 h 9956"/>
              <a:gd name="connsiteX68" fmla="*/ 3078 w 9850"/>
              <a:gd name="connsiteY68" fmla="*/ 8402 h 9956"/>
              <a:gd name="connsiteX69" fmla="*/ 3105 w 9850"/>
              <a:gd name="connsiteY69" fmla="*/ 8249 h 9956"/>
              <a:gd name="connsiteX70" fmla="*/ 3119 w 9850"/>
              <a:gd name="connsiteY70" fmla="*/ 8106 h 9956"/>
              <a:gd name="connsiteX71" fmla="*/ 3122 w 9850"/>
              <a:gd name="connsiteY71" fmla="*/ 7966 h 9956"/>
              <a:gd name="connsiteX72" fmla="*/ 3115 w 9850"/>
              <a:gd name="connsiteY72" fmla="*/ 7833 h 9956"/>
              <a:gd name="connsiteX73" fmla="*/ 3098 w 9850"/>
              <a:gd name="connsiteY73" fmla="*/ 7704 h 9956"/>
              <a:gd name="connsiteX74" fmla="*/ 3073 w 9850"/>
              <a:gd name="connsiteY74" fmla="*/ 7576 h 9956"/>
              <a:gd name="connsiteX75" fmla="*/ 3040 w 9850"/>
              <a:gd name="connsiteY75" fmla="*/ 7452 h 9956"/>
              <a:gd name="connsiteX76" fmla="*/ 2980 w 9850"/>
              <a:gd name="connsiteY76" fmla="*/ 7271 h 9956"/>
              <a:gd name="connsiteX77" fmla="*/ 2883 w 9850"/>
              <a:gd name="connsiteY77" fmla="*/ 7034 h 9956"/>
              <a:gd name="connsiteX78" fmla="*/ 2719 w 9850"/>
              <a:gd name="connsiteY78" fmla="*/ 6680 h 9956"/>
              <a:gd name="connsiteX79" fmla="*/ 2607 w 9850"/>
              <a:gd name="connsiteY79" fmla="*/ 6435 h 9956"/>
              <a:gd name="connsiteX80" fmla="*/ 2453 w 9850"/>
              <a:gd name="connsiteY80" fmla="*/ 6102 h 9956"/>
              <a:gd name="connsiteX81" fmla="*/ 2170 w 9850"/>
              <a:gd name="connsiteY81" fmla="*/ 5495 h 9956"/>
              <a:gd name="connsiteX82" fmla="*/ 2031 w 9850"/>
              <a:gd name="connsiteY82" fmla="*/ 5165 h 9956"/>
              <a:gd name="connsiteX83" fmla="*/ 1944 w 9850"/>
              <a:gd name="connsiteY83" fmla="*/ 4940 h 9956"/>
              <a:gd name="connsiteX84" fmla="*/ 1865 w 9850"/>
              <a:gd name="connsiteY84" fmla="*/ 4711 h 9956"/>
              <a:gd name="connsiteX85" fmla="*/ 1799 w 9850"/>
              <a:gd name="connsiteY85" fmla="*/ 4483 h 9956"/>
              <a:gd name="connsiteX86" fmla="*/ 1746 w 9850"/>
              <a:gd name="connsiteY86" fmla="*/ 4251 h 9956"/>
              <a:gd name="connsiteX87" fmla="*/ 1709 w 9850"/>
              <a:gd name="connsiteY87" fmla="*/ 4023 h 9956"/>
              <a:gd name="connsiteX88" fmla="*/ 1692 w 9850"/>
              <a:gd name="connsiteY88" fmla="*/ 3800 h 9956"/>
              <a:gd name="connsiteX89" fmla="*/ 1695 w 9850"/>
              <a:gd name="connsiteY89" fmla="*/ 3635 h 9956"/>
              <a:gd name="connsiteX90" fmla="*/ 1703 w 9850"/>
              <a:gd name="connsiteY90" fmla="*/ 3528 h 9956"/>
              <a:gd name="connsiteX91" fmla="*/ 1718 w 9850"/>
              <a:gd name="connsiteY91" fmla="*/ 3422 h 9956"/>
              <a:gd name="connsiteX92" fmla="*/ 1741 w 9850"/>
              <a:gd name="connsiteY92" fmla="*/ 3318 h 9956"/>
              <a:gd name="connsiteX93" fmla="*/ 1768 w 9850"/>
              <a:gd name="connsiteY93" fmla="*/ 3217 h 9956"/>
              <a:gd name="connsiteX94" fmla="*/ 1806 w 9850"/>
              <a:gd name="connsiteY94" fmla="*/ 3118 h 9956"/>
              <a:gd name="connsiteX95" fmla="*/ 1827 w 9850"/>
              <a:gd name="connsiteY95" fmla="*/ 3071 h 9956"/>
              <a:gd name="connsiteX96" fmla="*/ 1859 w 9850"/>
              <a:gd name="connsiteY96" fmla="*/ 3002 h 9956"/>
              <a:gd name="connsiteX97" fmla="*/ 1931 w 9850"/>
              <a:gd name="connsiteY97" fmla="*/ 2886 h 9956"/>
              <a:gd name="connsiteX98" fmla="*/ 2014 w 9850"/>
              <a:gd name="connsiteY98" fmla="*/ 2786 h 9956"/>
              <a:gd name="connsiteX99" fmla="*/ 2104 w 9850"/>
              <a:gd name="connsiteY99" fmla="*/ 2702 h 9956"/>
              <a:gd name="connsiteX100" fmla="*/ 2201 w 9850"/>
              <a:gd name="connsiteY100" fmla="*/ 2632 h 9956"/>
              <a:gd name="connsiteX101" fmla="*/ 2306 w 9850"/>
              <a:gd name="connsiteY101" fmla="*/ 2577 h 9956"/>
              <a:gd name="connsiteX102" fmla="*/ 2414 w 9850"/>
              <a:gd name="connsiteY102" fmla="*/ 2537 h 9956"/>
              <a:gd name="connsiteX103" fmla="*/ 2526 w 9850"/>
              <a:gd name="connsiteY103" fmla="*/ 2509 h 9956"/>
              <a:gd name="connsiteX104" fmla="*/ 2640 w 9850"/>
              <a:gd name="connsiteY104" fmla="*/ 2493 h 9956"/>
              <a:gd name="connsiteX105" fmla="*/ 2756 w 9850"/>
              <a:gd name="connsiteY105" fmla="*/ 2488 h 9956"/>
              <a:gd name="connsiteX106" fmla="*/ 2872 w 9850"/>
              <a:gd name="connsiteY106" fmla="*/ 2494 h 9956"/>
              <a:gd name="connsiteX107" fmla="*/ 2986 w 9850"/>
              <a:gd name="connsiteY107" fmla="*/ 2511 h 9956"/>
              <a:gd name="connsiteX108" fmla="*/ 3098 w 9850"/>
              <a:gd name="connsiteY108" fmla="*/ 2537 h 9956"/>
              <a:gd name="connsiteX109" fmla="*/ 3207 w 9850"/>
              <a:gd name="connsiteY109" fmla="*/ 2571 h 9956"/>
              <a:gd name="connsiteX110" fmla="*/ 3311 w 9850"/>
              <a:gd name="connsiteY110" fmla="*/ 2611 h 9956"/>
              <a:gd name="connsiteX111" fmla="*/ 3408 w 9850"/>
              <a:gd name="connsiteY111" fmla="*/ 2661 h 9956"/>
              <a:gd name="connsiteX112" fmla="*/ 3455 w 9850"/>
              <a:gd name="connsiteY112" fmla="*/ 2689 h 9956"/>
              <a:gd name="connsiteX113" fmla="*/ 3508 w 9850"/>
              <a:gd name="connsiteY113" fmla="*/ 2722 h 9956"/>
              <a:gd name="connsiteX114" fmla="*/ 3612 w 9850"/>
              <a:gd name="connsiteY114" fmla="*/ 2796 h 9956"/>
              <a:gd name="connsiteX115" fmla="*/ 3712 w 9850"/>
              <a:gd name="connsiteY115" fmla="*/ 2878 h 9956"/>
              <a:gd name="connsiteX116" fmla="*/ 3811 w 9850"/>
              <a:gd name="connsiteY116" fmla="*/ 2967 h 9956"/>
              <a:gd name="connsiteX117" fmla="*/ 3953 w 9850"/>
              <a:gd name="connsiteY117" fmla="*/ 3114 h 9956"/>
              <a:gd name="connsiteX118" fmla="*/ 4132 w 9850"/>
              <a:gd name="connsiteY118" fmla="*/ 3333 h 9956"/>
              <a:gd name="connsiteX119" fmla="*/ 4295 w 9850"/>
              <a:gd name="connsiteY119" fmla="*/ 3577 h 9956"/>
              <a:gd name="connsiteX120" fmla="*/ 4442 w 9850"/>
              <a:gd name="connsiteY120" fmla="*/ 3840 h 9956"/>
              <a:gd name="connsiteX121" fmla="*/ 4576 w 9850"/>
              <a:gd name="connsiteY121" fmla="*/ 4119 h 9956"/>
              <a:gd name="connsiteX122" fmla="*/ 4690 w 9850"/>
              <a:gd name="connsiteY122" fmla="*/ 4410 h 9956"/>
              <a:gd name="connsiteX123" fmla="*/ 4739 w 9850"/>
              <a:gd name="connsiteY123" fmla="*/ 4562 h 9956"/>
              <a:gd name="connsiteX124" fmla="*/ 4775 w 9850"/>
              <a:gd name="connsiteY124" fmla="*/ 4673 h 9956"/>
              <a:gd name="connsiteX125" fmla="*/ 4835 w 9850"/>
              <a:gd name="connsiteY125" fmla="*/ 4902 h 9956"/>
              <a:gd name="connsiteX126" fmla="*/ 4885 w 9850"/>
              <a:gd name="connsiteY126" fmla="*/ 5134 h 9956"/>
              <a:gd name="connsiteX127" fmla="*/ 4927 w 9850"/>
              <a:gd name="connsiteY127" fmla="*/ 5369 h 9956"/>
              <a:gd name="connsiteX128" fmla="*/ 4982 w 9850"/>
              <a:gd name="connsiteY128" fmla="*/ 5725 h 9956"/>
              <a:gd name="connsiteX129" fmla="*/ 5049 w 9850"/>
              <a:gd name="connsiteY129" fmla="*/ 6201 h 9956"/>
              <a:gd name="connsiteX130" fmla="*/ 5104 w 9850"/>
              <a:gd name="connsiteY130" fmla="*/ 6552 h 9956"/>
              <a:gd name="connsiteX131" fmla="*/ 5146 w 9850"/>
              <a:gd name="connsiteY131" fmla="*/ 6784 h 9956"/>
              <a:gd name="connsiteX132" fmla="*/ 5196 w 9850"/>
              <a:gd name="connsiteY132" fmla="*/ 7010 h 9956"/>
              <a:gd name="connsiteX133" fmla="*/ 5255 w 9850"/>
              <a:gd name="connsiteY133" fmla="*/ 7233 h 9956"/>
              <a:gd name="connsiteX134" fmla="*/ 5326 w 9850"/>
              <a:gd name="connsiteY134" fmla="*/ 7451 h 9956"/>
              <a:gd name="connsiteX135" fmla="*/ 5411 w 9850"/>
              <a:gd name="connsiteY135" fmla="*/ 7659 h 9956"/>
              <a:gd name="connsiteX136" fmla="*/ 5512 w 9850"/>
              <a:gd name="connsiteY136" fmla="*/ 7862 h 9956"/>
              <a:gd name="connsiteX137" fmla="*/ 5630 w 9850"/>
              <a:gd name="connsiteY137" fmla="*/ 8054 h 9956"/>
              <a:gd name="connsiteX138" fmla="*/ 5697 w 9850"/>
              <a:gd name="connsiteY138" fmla="*/ 8146 h 9956"/>
              <a:gd name="connsiteX139" fmla="*/ 5726 w 9850"/>
              <a:gd name="connsiteY139" fmla="*/ 8185 h 9956"/>
              <a:gd name="connsiteX140" fmla="*/ 5789 w 9850"/>
              <a:gd name="connsiteY140" fmla="*/ 8254 h 9956"/>
              <a:gd name="connsiteX141" fmla="*/ 5851 w 9850"/>
              <a:gd name="connsiteY141" fmla="*/ 8313 h 9956"/>
              <a:gd name="connsiteX142" fmla="*/ 5915 w 9850"/>
              <a:gd name="connsiteY142" fmla="*/ 8365 h 9956"/>
              <a:gd name="connsiteX143" fmla="*/ 5978 w 9850"/>
              <a:gd name="connsiteY143" fmla="*/ 8405 h 9956"/>
              <a:gd name="connsiteX144" fmla="*/ 6044 w 9850"/>
              <a:gd name="connsiteY144" fmla="*/ 8435 h 9956"/>
              <a:gd name="connsiteX145" fmla="*/ 6109 w 9850"/>
              <a:gd name="connsiteY145" fmla="*/ 8456 h 9956"/>
              <a:gd name="connsiteX146" fmla="*/ 6176 w 9850"/>
              <a:gd name="connsiteY146" fmla="*/ 8468 h 9956"/>
              <a:gd name="connsiteX147" fmla="*/ 6242 w 9850"/>
              <a:gd name="connsiteY147" fmla="*/ 8468 h 9956"/>
              <a:gd name="connsiteX148" fmla="*/ 6308 w 9850"/>
              <a:gd name="connsiteY148" fmla="*/ 8460 h 9956"/>
              <a:gd name="connsiteX149" fmla="*/ 6374 w 9850"/>
              <a:gd name="connsiteY149" fmla="*/ 8441 h 9956"/>
              <a:gd name="connsiteX150" fmla="*/ 6440 w 9850"/>
              <a:gd name="connsiteY150" fmla="*/ 8413 h 9956"/>
              <a:gd name="connsiteX151" fmla="*/ 6506 w 9850"/>
              <a:gd name="connsiteY151" fmla="*/ 8376 h 9956"/>
              <a:gd name="connsiteX152" fmla="*/ 6570 w 9850"/>
              <a:gd name="connsiteY152" fmla="*/ 8327 h 9956"/>
              <a:gd name="connsiteX153" fmla="*/ 6634 w 9850"/>
              <a:gd name="connsiteY153" fmla="*/ 8270 h 9956"/>
              <a:gd name="connsiteX154" fmla="*/ 6697 w 9850"/>
              <a:gd name="connsiteY154" fmla="*/ 8203 h 9956"/>
              <a:gd name="connsiteX155" fmla="*/ 6728 w 9850"/>
              <a:gd name="connsiteY155" fmla="*/ 8165 h 9956"/>
              <a:gd name="connsiteX156" fmla="*/ 6756 w 9850"/>
              <a:gd name="connsiteY156" fmla="*/ 8129 h 9956"/>
              <a:gd name="connsiteX157" fmla="*/ 6806 w 9850"/>
              <a:gd name="connsiteY157" fmla="*/ 8057 h 9956"/>
              <a:gd name="connsiteX158" fmla="*/ 6847 w 9850"/>
              <a:gd name="connsiteY158" fmla="*/ 7978 h 9956"/>
              <a:gd name="connsiteX159" fmla="*/ 6884 w 9850"/>
              <a:gd name="connsiteY159" fmla="*/ 7896 h 9956"/>
              <a:gd name="connsiteX160" fmla="*/ 6928 w 9850"/>
              <a:gd name="connsiteY160" fmla="*/ 7771 h 9956"/>
              <a:gd name="connsiteX161" fmla="*/ 6972 w 9850"/>
              <a:gd name="connsiteY161" fmla="*/ 7592 h 9956"/>
              <a:gd name="connsiteX162" fmla="*/ 7001 w 9850"/>
              <a:gd name="connsiteY162" fmla="*/ 7407 h 9956"/>
              <a:gd name="connsiteX163" fmla="*/ 7018 w 9850"/>
              <a:gd name="connsiteY163" fmla="*/ 7215 h 9956"/>
              <a:gd name="connsiteX164" fmla="*/ 7033 w 9850"/>
              <a:gd name="connsiteY164" fmla="*/ 6920 h 9956"/>
              <a:gd name="connsiteX165" fmla="*/ 7041 w 9850"/>
              <a:gd name="connsiteY165" fmla="*/ 6725 h 9956"/>
              <a:gd name="connsiteX166" fmla="*/ 7053 w 9850"/>
              <a:gd name="connsiteY166" fmla="*/ 6460 h 9956"/>
              <a:gd name="connsiteX167" fmla="*/ 7065 w 9850"/>
              <a:gd name="connsiteY167" fmla="*/ 5929 h 9956"/>
              <a:gd name="connsiteX168" fmla="*/ 7065 w 9850"/>
              <a:gd name="connsiteY168" fmla="*/ 5396 h 9956"/>
              <a:gd name="connsiteX169" fmla="*/ 7056 w 9850"/>
              <a:gd name="connsiteY169" fmla="*/ 4865 h 9956"/>
              <a:gd name="connsiteX170" fmla="*/ 7047 w 9850"/>
              <a:gd name="connsiteY170" fmla="*/ 4600 h 9956"/>
              <a:gd name="connsiteX171" fmla="*/ 7044 w 9850"/>
              <a:gd name="connsiteY171" fmla="*/ 4538 h 9956"/>
              <a:gd name="connsiteX172" fmla="*/ 7032 w 9850"/>
              <a:gd name="connsiteY172" fmla="*/ 4410 h 9956"/>
              <a:gd name="connsiteX173" fmla="*/ 7014 w 9850"/>
              <a:gd name="connsiteY173" fmla="*/ 4286 h 9956"/>
              <a:gd name="connsiteX174" fmla="*/ 6987 w 9850"/>
              <a:gd name="connsiteY174" fmla="*/ 4167 h 9956"/>
              <a:gd name="connsiteX175" fmla="*/ 6958 w 9850"/>
              <a:gd name="connsiteY175" fmla="*/ 4049 h 9956"/>
              <a:gd name="connsiteX176" fmla="*/ 6920 w 9850"/>
              <a:gd name="connsiteY176" fmla="*/ 3938 h 9956"/>
              <a:gd name="connsiteX177" fmla="*/ 6876 w 9850"/>
              <a:gd name="connsiteY177" fmla="*/ 3830 h 9956"/>
              <a:gd name="connsiteX178" fmla="*/ 6827 w 9850"/>
              <a:gd name="connsiteY178" fmla="*/ 3728 h 9956"/>
              <a:gd name="connsiteX179" fmla="*/ 6771 w 9850"/>
              <a:gd name="connsiteY179" fmla="*/ 3635 h 9956"/>
              <a:gd name="connsiteX180" fmla="*/ 6711 w 9850"/>
              <a:gd name="connsiteY180" fmla="*/ 3548 h 9956"/>
              <a:gd name="connsiteX181" fmla="*/ 6645 w 9850"/>
              <a:gd name="connsiteY181" fmla="*/ 3472 h 9956"/>
              <a:gd name="connsiteX182" fmla="*/ 6574 w 9850"/>
              <a:gd name="connsiteY182" fmla="*/ 3403 h 9956"/>
              <a:gd name="connsiteX183" fmla="*/ 6499 w 9850"/>
              <a:gd name="connsiteY183" fmla="*/ 3345 h 9956"/>
              <a:gd name="connsiteX184" fmla="*/ 6418 w 9850"/>
              <a:gd name="connsiteY184" fmla="*/ 3296 h 9956"/>
              <a:gd name="connsiteX185" fmla="*/ 6333 w 9850"/>
              <a:gd name="connsiteY185" fmla="*/ 3262 h 9956"/>
              <a:gd name="connsiteX186" fmla="*/ 6243 w 9850"/>
              <a:gd name="connsiteY186" fmla="*/ 3239 h 9956"/>
              <a:gd name="connsiteX187" fmla="*/ 6197 w 9850"/>
              <a:gd name="connsiteY187" fmla="*/ 3234 h 9956"/>
              <a:gd name="connsiteX188" fmla="*/ 6172 w 9850"/>
              <a:gd name="connsiteY188" fmla="*/ 3233 h 9956"/>
              <a:gd name="connsiteX189" fmla="*/ 6124 w 9850"/>
              <a:gd name="connsiteY189" fmla="*/ 3238 h 9956"/>
              <a:gd name="connsiteX190" fmla="*/ 6075 w 9850"/>
              <a:gd name="connsiteY190" fmla="*/ 3252 h 9956"/>
              <a:gd name="connsiteX191" fmla="*/ 6028 w 9850"/>
              <a:gd name="connsiteY191" fmla="*/ 3277 h 9956"/>
              <a:gd name="connsiteX192" fmla="*/ 5985 w 9850"/>
              <a:gd name="connsiteY192" fmla="*/ 3310 h 9956"/>
              <a:gd name="connsiteX193" fmla="*/ 5947 w 9850"/>
              <a:gd name="connsiteY193" fmla="*/ 3354 h 9956"/>
              <a:gd name="connsiteX194" fmla="*/ 5916 w 9850"/>
              <a:gd name="connsiteY194" fmla="*/ 3406 h 9956"/>
              <a:gd name="connsiteX195" fmla="*/ 5893 w 9850"/>
              <a:gd name="connsiteY195" fmla="*/ 3464 h 9956"/>
              <a:gd name="connsiteX196" fmla="*/ 5885 w 9850"/>
              <a:gd name="connsiteY196" fmla="*/ 3497 h 9956"/>
              <a:gd name="connsiteX197" fmla="*/ 5881 w 9850"/>
              <a:gd name="connsiteY197" fmla="*/ 3523 h 9956"/>
              <a:gd name="connsiteX198" fmla="*/ 5876 w 9850"/>
              <a:gd name="connsiteY198" fmla="*/ 3574 h 9956"/>
              <a:gd name="connsiteX199" fmla="*/ 5880 w 9850"/>
              <a:gd name="connsiteY199" fmla="*/ 3653 h 9956"/>
              <a:gd name="connsiteX200" fmla="*/ 5900 w 9850"/>
              <a:gd name="connsiteY200" fmla="*/ 3756 h 9956"/>
              <a:gd name="connsiteX201" fmla="*/ 5938 w 9850"/>
              <a:gd name="connsiteY201" fmla="*/ 3849 h 9956"/>
              <a:gd name="connsiteX202" fmla="*/ 5961 w 9850"/>
              <a:gd name="connsiteY202" fmla="*/ 3890 h 9956"/>
              <a:gd name="connsiteX203" fmla="*/ 6007 w 9850"/>
              <a:gd name="connsiteY203" fmla="*/ 3961 h 9956"/>
              <a:gd name="connsiteX204" fmla="*/ 6098 w 9850"/>
              <a:gd name="connsiteY204" fmla="*/ 4079 h 9956"/>
              <a:gd name="connsiteX205" fmla="*/ 6194 w 9850"/>
              <a:gd name="connsiteY205" fmla="*/ 4176 h 9956"/>
              <a:gd name="connsiteX206" fmla="*/ 6291 w 9850"/>
              <a:gd name="connsiteY206" fmla="*/ 4251 h 9956"/>
              <a:gd name="connsiteX207" fmla="*/ 6390 w 9850"/>
              <a:gd name="connsiteY207" fmla="*/ 4302 h 9956"/>
              <a:gd name="connsiteX208" fmla="*/ 6489 w 9850"/>
              <a:gd name="connsiteY208" fmla="*/ 4334 h 9956"/>
              <a:gd name="connsiteX209" fmla="*/ 6589 w 9850"/>
              <a:gd name="connsiteY209" fmla="*/ 4347 h 9956"/>
              <a:gd name="connsiteX210" fmla="*/ 6690 w 9850"/>
              <a:gd name="connsiteY210" fmla="*/ 4337 h 9956"/>
              <a:gd name="connsiteX211" fmla="*/ 6789 w 9850"/>
              <a:gd name="connsiteY211" fmla="*/ 4312 h 9956"/>
              <a:gd name="connsiteX212" fmla="*/ 6889 w 9850"/>
              <a:gd name="connsiteY212" fmla="*/ 4269 h 9956"/>
              <a:gd name="connsiteX213" fmla="*/ 6986 w 9850"/>
              <a:gd name="connsiteY213" fmla="*/ 4212 h 9956"/>
              <a:gd name="connsiteX214" fmla="*/ 7081 w 9850"/>
              <a:gd name="connsiteY214" fmla="*/ 4139 h 9956"/>
              <a:gd name="connsiteX215" fmla="*/ 7173 w 9850"/>
              <a:gd name="connsiteY215" fmla="*/ 4050 h 9956"/>
              <a:gd name="connsiteX216" fmla="*/ 7262 w 9850"/>
              <a:gd name="connsiteY216" fmla="*/ 3951 h 9956"/>
              <a:gd name="connsiteX217" fmla="*/ 7348 w 9850"/>
              <a:gd name="connsiteY217" fmla="*/ 3839 h 9956"/>
              <a:gd name="connsiteX218" fmla="*/ 7428 w 9850"/>
              <a:gd name="connsiteY218" fmla="*/ 3714 h 9956"/>
              <a:gd name="connsiteX219" fmla="*/ 7467 w 9850"/>
              <a:gd name="connsiteY219" fmla="*/ 3647 h 9956"/>
              <a:gd name="connsiteX220" fmla="*/ 7535 w 9850"/>
              <a:gd name="connsiteY220" fmla="*/ 3524 h 9956"/>
              <a:gd name="connsiteX221" fmla="*/ 7659 w 9850"/>
              <a:gd name="connsiteY221" fmla="*/ 3264 h 9956"/>
              <a:gd name="connsiteX222" fmla="*/ 7765 w 9850"/>
              <a:gd name="connsiteY222" fmla="*/ 2985 h 9956"/>
              <a:gd name="connsiteX223" fmla="*/ 7831 w 9850"/>
              <a:gd name="connsiteY223" fmla="*/ 2768 h 9956"/>
              <a:gd name="connsiteX224" fmla="*/ 7869 w 9850"/>
              <a:gd name="connsiteY224" fmla="*/ 2620 h 9956"/>
              <a:gd name="connsiteX225" fmla="*/ 7901 w 9850"/>
              <a:gd name="connsiteY225" fmla="*/ 2470 h 9956"/>
              <a:gd name="connsiteX226" fmla="*/ 7928 w 9850"/>
              <a:gd name="connsiteY226" fmla="*/ 2315 h 9956"/>
              <a:gd name="connsiteX227" fmla="*/ 7948 w 9850"/>
              <a:gd name="connsiteY227" fmla="*/ 2162 h 9956"/>
              <a:gd name="connsiteX228" fmla="*/ 7961 w 9850"/>
              <a:gd name="connsiteY228" fmla="*/ 2006 h 9956"/>
              <a:gd name="connsiteX229" fmla="*/ 7969 w 9850"/>
              <a:gd name="connsiteY229" fmla="*/ 1849 h 9956"/>
              <a:gd name="connsiteX230" fmla="*/ 7967 w 9850"/>
              <a:gd name="connsiteY230" fmla="*/ 1693 h 9956"/>
              <a:gd name="connsiteX231" fmla="*/ 7959 w 9850"/>
              <a:gd name="connsiteY231" fmla="*/ 1534 h 9956"/>
              <a:gd name="connsiteX232" fmla="*/ 7945 w 9850"/>
              <a:gd name="connsiteY232" fmla="*/ 1378 h 9956"/>
              <a:gd name="connsiteX233" fmla="*/ 7934 w 9850"/>
              <a:gd name="connsiteY233" fmla="*/ 1299 h 9956"/>
              <a:gd name="connsiteX234" fmla="*/ 7916 w 9850"/>
              <a:gd name="connsiteY234" fmla="*/ 1193 h 9956"/>
              <a:gd name="connsiteX235" fmla="*/ 7893 w 9850"/>
              <a:gd name="connsiteY235" fmla="*/ 1018 h 9956"/>
              <a:gd name="connsiteX236" fmla="*/ 7884 w 9850"/>
              <a:gd name="connsiteY236" fmla="*/ 898 h 9956"/>
              <a:gd name="connsiteX237" fmla="*/ 7886 w 9850"/>
              <a:gd name="connsiteY237" fmla="*/ 782 h 9956"/>
              <a:gd name="connsiteX238" fmla="*/ 7904 w 9850"/>
              <a:gd name="connsiteY238" fmla="*/ 673 h 9956"/>
              <a:gd name="connsiteX239" fmla="*/ 7931 w 9850"/>
              <a:gd name="connsiteY239" fmla="*/ 601 h 9956"/>
              <a:gd name="connsiteX240" fmla="*/ 7954 w 9850"/>
              <a:gd name="connsiteY240" fmla="*/ 556 h 9956"/>
              <a:gd name="connsiteX241" fmla="*/ 7985 w 9850"/>
              <a:gd name="connsiteY241" fmla="*/ 517 h 9956"/>
              <a:gd name="connsiteX242" fmla="*/ 8021 w 9850"/>
              <a:gd name="connsiteY242" fmla="*/ 483 h 9956"/>
              <a:gd name="connsiteX243" fmla="*/ 8041 w 9850"/>
              <a:gd name="connsiteY243" fmla="*/ 469 h 9956"/>
              <a:gd name="connsiteX244" fmla="*/ 8075 w 9850"/>
              <a:gd name="connsiteY244" fmla="*/ 449 h 9956"/>
              <a:gd name="connsiteX245" fmla="*/ 8141 w 9850"/>
              <a:gd name="connsiteY245" fmla="*/ 435 h 9956"/>
              <a:gd name="connsiteX246" fmla="*/ 8206 w 9850"/>
              <a:gd name="connsiteY246" fmla="*/ 444 h 9956"/>
              <a:gd name="connsiteX247" fmla="*/ 8273 w 9850"/>
              <a:gd name="connsiteY247" fmla="*/ 476 h 9956"/>
              <a:gd name="connsiteX248" fmla="*/ 8337 w 9850"/>
              <a:gd name="connsiteY248" fmla="*/ 522 h 9956"/>
              <a:gd name="connsiteX249" fmla="*/ 8395 w 9850"/>
              <a:gd name="connsiteY249" fmla="*/ 583 h 9956"/>
              <a:gd name="connsiteX250" fmla="*/ 8448 w 9850"/>
              <a:gd name="connsiteY250" fmla="*/ 651 h 9956"/>
              <a:gd name="connsiteX251" fmla="*/ 8492 w 9850"/>
              <a:gd name="connsiteY251" fmla="*/ 722 h 9956"/>
              <a:gd name="connsiteX252" fmla="*/ 8512 w 9850"/>
              <a:gd name="connsiteY252" fmla="*/ 758 h 9956"/>
              <a:gd name="connsiteX253" fmla="*/ 8593 w 9850"/>
              <a:gd name="connsiteY253" fmla="*/ 929 h 9956"/>
              <a:gd name="connsiteX254" fmla="*/ 8728 w 9850"/>
              <a:gd name="connsiteY254" fmla="*/ 1210 h 9956"/>
              <a:gd name="connsiteX255" fmla="*/ 8799 w 9850"/>
              <a:gd name="connsiteY255" fmla="*/ 1334 h 9956"/>
              <a:gd name="connsiteX256" fmla="*/ 8851 w 9850"/>
              <a:gd name="connsiteY256" fmla="*/ 1408 h 9956"/>
              <a:gd name="connsiteX257" fmla="*/ 8904 w 9850"/>
              <a:gd name="connsiteY257" fmla="*/ 1472 h 9956"/>
              <a:gd name="connsiteX258" fmla="*/ 8959 w 9850"/>
              <a:gd name="connsiteY258" fmla="*/ 1519 h 9956"/>
              <a:gd name="connsiteX259" fmla="*/ 9018 w 9850"/>
              <a:gd name="connsiteY259" fmla="*/ 1551 h 9956"/>
              <a:gd name="connsiteX260" fmla="*/ 9078 w 9850"/>
              <a:gd name="connsiteY260" fmla="*/ 1564 h 9956"/>
              <a:gd name="connsiteX261" fmla="*/ 9141 w 9850"/>
              <a:gd name="connsiteY261" fmla="*/ 1556 h 9956"/>
              <a:gd name="connsiteX262" fmla="*/ 9208 w 9850"/>
              <a:gd name="connsiteY262" fmla="*/ 1524 h 9956"/>
              <a:gd name="connsiteX263" fmla="*/ 9278 w 9850"/>
              <a:gd name="connsiteY263" fmla="*/ 1466 h 9956"/>
              <a:gd name="connsiteX264" fmla="*/ 9352 w 9850"/>
              <a:gd name="connsiteY264" fmla="*/ 1376 h 9956"/>
              <a:gd name="connsiteX265" fmla="*/ 9390 w 9850"/>
              <a:gd name="connsiteY265" fmla="*/ 1319 h 9956"/>
              <a:gd name="connsiteX266" fmla="*/ 9427 w 9850"/>
              <a:gd name="connsiteY266" fmla="*/ 1256 h 9956"/>
              <a:gd name="connsiteX267" fmla="*/ 9492 w 9850"/>
              <a:gd name="connsiteY267" fmla="*/ 1119 h 9956"/>
              <a:gd name="connsiteX268" fmla="*/ 9546 w 9850"/>
              <a:gd name="connsiteY268" fmla="*/ 969 h 9956"/>
              <a:gd name="connsiteX269" fmla="*/ 9591 w 9850"/>
              <a:gd name="connsiteY269" fmla="*/ 814 h 9956"/>
              <a:gd name="connsiteX270" fmla="*/ 9612 w 9850"/>
              <a:gd name="connsiteY270" fmla="*/ 737 h 9956"/>
              <a:gd name="connsiteX271" fmla="*/ 9660 w 9850"/>
              <a:gd name="connsiteY271" fmla="*/ 550 h 9956"/>
              <a:gd name="connsiteX272" fmla="*/ 9743 w 9850"/>
              <a:gd name="connsiteY272" fmla="*/ 262 h 9956"/>
              <a:gd name="connsiteX273" fmla="*/ 9810 w 9850"/>
              <a:gd name="connsiteY273" fmla="*/ 83 h 9956"/>
              <a:gd name="connsiteX274" fmla="*/ 9850 w 9850"/>
              <a:gd name="connsiteY274" fmla="*/ 0 h 9956"/>
              <a:gd name="connsiteX0" fmla="*/ 0 w 9847"/>
              <a:gd name="connsiteY0" fmla="*/ 9942 h 9942"/>
              <a:gd name="connsiteX1" fmla="*/ 154 w 9847"/>
              <a:gd name="connsiteY1" fmla="*/ 9872 h 9942"/>
              <a:gd name="connsiteX2" fmla="*/ 303 w 9847"/>
              <a:gd name="connsiteY2" fmla="*/ 9787 h 9942"/>
              <a:gd name="connsiteX3" fmla="*/ 448 w 9847"/>
              <a:gd name="connsiteY3" fmla="*/ 9686 h 9942"/>
              <a:gd name="connsiteX4" fmla="*/ 588 w 9847"/>
              <a:gd name="connsiteY4" fmla="*/ 9573 h 9942"/>
              <a:gd name="connsiteX5" fmla="*/ 720 w 9847"/>
              <a:gd name="connsiteY5" fmla="*/ 9448 h 9942"/>
              <a:gd name="connsiteX6" fmla="*/ 844 w 9847"/>
              <a:gd name="connsiteY6" fmla="*/ 9307 h 9942"/>
              <a:gd name="connsiteX7" fmla="*/ 957 w 9847"/>
              <a:gd name="connsiteY7" fmla="*/ 9153 h 9942"/>
              <a:gd name="connsiteX8" fmla="*/ 1058 w 9847"/>
              <a:gd name="connsiteY8" fmla="*/ 8987 h 9942"/>
              <a:gd name="connsiteX9" fmla="*/ 1145 w 9847"/>
              <a:gd name="connsiteY9" fmla="*/ 8805 h 9942"/>
              <a:gd name="connsiteX10" fmla="*/ 1219 w 9847"/>
              <a:gd name="connsiteY10" fmla="*/ 8612 h 9942"/>
              <a:gd name="connsiteX11" fmla="*/ 1274 w 9847"/>
              <a:gd name="connsiteY11" fmla="*/ 8403 h 9942"/>
              <a:gd name="connsiteX12" fmla="*/ 1295 w 9847"/>
              <a:gd name="connsiteY12" fmla="*/ 8294 h 9942"/>
              <a:gd name="connsiteX13" fmla="*/ 1309 w 9847"/>
              <a:gd name="connsiteY13" fmla="*/ 8205 h 9942"/>
              <a:gd name="connsiteX14" fmla="*/ 1324 w 9847"/>
              <a:gd name="connsiteY14" fmla="*/ 8024 h 9942"/>
              <a:gd name="connsiteX15" fmla="*/ 1326 w 9847"/>
              <a:gd name="connsiteY15" fmla="*/ 7846 h 9942"/>
              <a:gd name="connsiteX16" fmla="*/ 1311 w 9847"/>
              <a:gd name="connsiteY16" fmla="*/ 7668 h 9942"/>
              <a:gd name="connsiteX17" fmla="*/ 1281 w 9847"/>
              <a:gd name="connsiteY17" fmla="*/ 7495 h 9942"/>
              <a:gd name="connsiteX18" fmla="*/ 1233 w 9847"/>
              <a:gd name="connsiteY18" fmla="*/ 7329 h 9942"/>
              <a:gd name="connsiteX19" fmla="*/ 1171 w 9847"/>
              <a:gd name="connsiteY19" fmla="*/ 7175 h 9942"/>
              <a:gd name="connsiteX20" fmla="*/ 1089 w 9847"/>
              <a:gd name="connsiteY20" fmla="*/ 7030 h 9942"/>
              <a:gd name="connsiteX21" fmla="*/ 1041 w 9847"/>
              <a:gd name="connsiteY21" fmla="*/ 6962 h 9942"/>
              <a:gd name="connsiteX22" fmla="*/ 1010 w 9847"/>
              <a:gd name="connsiteY22" fmla="*/ 6923 h 9942"/>
              <a:gd name="connsiteX23" fmla="*/ 946 w 9847"/>
              <a:gd name="connsiteY23" fmla="*/ 6861 h 9942"/>
              <a:gd name="connsiteX24" fmla="*/ 885 w 9847"/>
              <a:gd name="connsiteY24" fmla="*/ 6816 h 9942"/>
              <a:gd name="connsiteX25" fmla="*/ 824 w 9847"/>
              <a:gd name="connsiteY25" fmla="*/ 6789 h 9942"/>
              <a:gd name="connsiteX26" fmla="*/ 765 w 9847"/>
              <a:gd name="connsiteY26" fmla="*/ 6778 h 9942"/>
              <a:gd name="connsiteX27" fmla="*/ 707 w 9847"/>
              <a:gd name="connsiteY27" fmla="*/ 6783 h 9942"/>
              <a:gd name="connsiteX28" fmla="*/ 652 w 9847"/>
              <a:gd name="connsiteY28" fmla="*/ 6802 h 9942"/>
              <a:gd name="connsiteX29" fmla="*/ 602 w 9847"/>
              <a:gd name="connsiteY29" fmla="*/ 6834 h 9942"/>
              <a:gd name="connsiteX30" fmla="*/ 557 w 9847"/>
              <a:gd name="connsiteY30" fmla="*/ 6879 h 9942"/>
              <a:gd name="connsiteX31" fmla="*/ 517 w 9847"/>
              <a:gd name="connsiteY31" fmla="*/ 6938 h 9942"/>
              <a:gd name="connsiteX32" fmla="*/ 483 w 9847"/>
              <a:gd name="connsiteY32" fmla="*/ 7007 h 9942"/>
              <a:gd name="connsiteX33" fmla="*/ 455 w 9847"/>
              <a:gd name="connsiteY33" fmla="*/ 7086 h 9942"/>
              <a:gd name="connsiteX34" fmla="*/ 436 w 9847"/>
              <a:gd name="connsiteY34" fmla="*/ 7175 h 9942"/>
              <a:gd name="connsiteX35" fmla="*/ 424 w 9847"/>
              <a:gd name="connsiteY35" fmla="*/ 7268 h 9942"/>
              <a:gd name="connsiteX36" fmla="*/ 421 w 9847"/>
              <a:gd name="connsiteY36" fmla="*/ 7372 h 9942"/>
              <a:gd name="connsiteX37" fmla="*/ 428 w 9847"/>
              <a:gd name="connsiteY37" fmla="*/ 7480 h 9942"/>
              <a:gd name="connsiteX38" fmla="*/ 434 w 9847"/>
              <a:gd name="connsiteY38" fmla="*/ 7536 h 9942"/>
              <a:gd name="connsiteX39" fmla="*/ 449 w 9847"/>
              <a:gd name="connsiteY39" fmla="*/ 7631 h 9942"/>
              <a:gd name="connsiteX40" fmla="*/ 493 w 9847"/>
              <a:gd name="connsiteY40" fmla="*/ 7813 h 9942"/>
              <a:gd name="connsiteX41" fmla="*/ 551 w 9847"/>
              <a:gd name="connsiteY41" fmla="*/ 7987 h 9942"/>
              <a:gd name="connsiteX42" fmla="*/ 622 w 9847"/>
              <a:gd name="connsiteY42" fmla="*/ 8155 h 9942"/>
              <a:gd name="connsiteX43" fmla="*/ 707 w 9847"/>
              <a:gd name="connsiteY43" fmla="*/ 8313 h 9942"/>
              <a:gd name="connsiteX44" fmla="*/ 800 w 9847"/>
              <a:gd name="connsiteY44" fmla="*/ 8462 h 9942"/>
              <a:gd name="connsiteX45" fmla="*/ 902 w 9847"/>
              <a:gd name="connsiteY45" fmla="*/ 8601 h 9942"/>
              <a:gd name="connsiteX46" fmla="*/ 1015 w 9847"/>
              <a:gd name="connsiteY46" fmla="*/ 8729 h 9942"/>
              <a:gd name="connsiteX47" fmla="*/ 1132 w 9847"/>
              <a:gd name="connsiteY47" fmla="*/ 8848 h 9942"/>
              <a:gd name="connsiteX48" fmla="*/ 1256 w 9847"/>
              <a:gd name="connsiteY48" fmla="*/ 8953 h 9942"/>
              <a:gd name="connsiteX49" fmla="*/ 1382 w 9847"/>
              <a:gd name="connsiteY49" fmla="*/ 9044 h 9942"/>
              <a:gd name="connsiteX50" fmla="*/ 1512 w 9847"/>
              <a:gd name="connsiteY50" fmla="*/ 9124 h 9942"/>
              <a:gd name="connsiteX51" fmla="*/ 1641 w 9847"/>
              <a:gd name="connsiteY51" fmla="*/ 9190 h 9942"/>
              <a:gd name="connsiteX52" fmla="*/ 1772 w 9847"/>
              <a:gd name="connsiteY52" fmla="*/ 9241 h 9942"/>
              <a:gd name="connsiteX53" fmla="*/ 1902 w 9847"/>
              <a:gd name="connsiteY53" fmla="*/ 9275 h 9942"/>
              <a:gd name="connsiteX54" fmla="*/ 2028 w 9847"/>
              <a:gd name="connsiteY54" fmla="*/ 9296 h 9942"/>
              <a:gd name="connsiteX55" fmla="*/ 2089 w 9847"/>
              <a:gd name="connsiteY55" fmla="*/ 9297 h 9942"/>
              <a:gd name="connsiteX56" fmla="*/ 2159 w 9847"/>
              <a:gd name="connsiteY56" fmla="*/ 9296 h 9942"/>
              <a:gd name="connsiteX57" fmla="*/ 2298 w 9847"/>
              <a:gd name="connsiteY57" fmla="*/ 9274 h 9942"/>
              <a:gd name="connsiteX58" fmla="*/ 2428 w 9847"/>
              <a:gd name="connsiteY58" fmla="*/ 9226 h 9942"/>
              <a:gd name="connsiteX59" fmla="*/ 2554 w 9847"/>
              <a:gd name="connsiteY59" fmla="*/ 9153 h 9942"/>
              <a:gd name="connsiteX60" fmla="*/ 2667 w 9847"/>
              <a:gd name="connsiteY60" fmla="*/ 9056 h 9942"/>
              <a:gd name="connsiteX61" fmla="*/ 2769 w 9847"/>
              <a:gd name="connsiteY61" fmla="*/ 8932 h 9942"/>
              <a:gd name="connsiteX62" fmla="*/ 2835 w 9847"/>
              <a:gd name="connsiteY62" fmla="*/ 8825 h 9942"/>
              <a:gd name="connsiteX63" fmla="*/ 2874 w 9847"/>
              <a:gd name="connsiteY63" fmla="*/ 8744 h 9942"/>
              <a:gd name="connsiteX64" fmla="*/ 2909 w 9847"/>
              <a:gd name="connsiteY64" fmla="*/ 8658 h 9942"/>
              <a:gd name="connsiteX65" fmla="*/ 2941 w 9847"/>
              <a:gd name="connsiteY65" fmla="*/ 8566 h 9942"/>
              <a:gd name="connsiteX66" fmla="*/ 2954 w 9847"/>
              <a:gd name="connsiteY66" fmla="*/ 8516 h 9942"/>
              <a:gd name="connsiteX67" fmla="*/ 2972 w 9847"/>
              <a:gd name="connsiteY67" fmla="*/ 8439 h 9942"/>
              <a:gd name="connsiteX68" fmla="*/ 2999 w 9847"/>
              <a:gd name="connsiteY68" fmla="*/ 8285 h 9942"/>
              <a:gd name="connsiteX69" fmla="*/ 3013 w 9847"/>
              <a:gd name="connsiteY69" fmla="*/ 8142 h 9942"/>
              <a:gd name="connsiteX70" fmla="*/ 3017 w 9847"/>
              <a:gd name="connsiteY70" fmla="*/ 8001 h 9942"/>
              <a:gd name="connsiteX71" fmla="*/ 3009 w 9847"/>
              <a:gd name="connsiteY71" fmla="*/ 7868 h 9942"/>
              <a:gd name="connsiteX72" fmla="*/ 2992 w 9847"/>
              <a:gd name="connsiteY72" fmla="*/ 7738 h 9942"/>
              <a:gd name="connsiteX73" fmla="*/ 2967 w 9847"/>
              <a:gd name="connsiteY73" fmla="*/ 7609 h 9942"/>
              <a:gd name="connsiteX74" fmla="*/ 2933 w 9847"/>
              <a:gd name="connsiteY74" fmla="*/ 7485 h 9942"/>
              <a:gd name="connsiteX75" fmla="*/ 2872 w 9847"/>
              <a:gd name="connsiteY75" fmla="*/ 7303 h 9942"/>
              <a:gd name="connsiteX76" fmla="*/ 2774 w 9847"/>
              <a:gd name="connsiteY76" fmla="*/ 7065 h 9942"/>
              <a:gd name="connsiteX77" fmla="*/ 2607 w 9847"/>
              <a:gd name="connsiteY77" fmla="*/ 6710 h 9942"/>
              <a:gd name="connsiteX78" fmla="*/ 2494 w 9847"/>
              <a:gd name="connsiteY78" fmla="*/ 6463 h 9942"/>
              <a:gd name="connsiteX79" fmla="*/ 2337 w 9847"/>
              <a:gd name="connsiteY79" fmla="*/ 6129 h 9942"/>
              <a:gd name="connsiteX80" fmla="*/ 2050 w 9847"/>
              <a:gd name="connsiteY80" fmla="*/ 5519 h 9942"/>
              <a:gd name="connsiteX81" fmla="*/ 1909 w 9847"/>
              <a:gd name="connsiteY81" fmla="*/ 5188 h 9942"/>
              <a:gd name="connsiteX82" fmla="*/ 1821 w 9847"/>
              <a:gd name="connsiteY82" fmla="*/ 4962 h 9942"/>
              <a:gd name="connsiteX83" fmla="*/ 1740 w 9847"/>
              <a:gd name="connsiteY83" fmla="*/ 4732 h 9942"/>
              <a:gd name="connsiteX84" fmla="*/ 1673 w 9847"/>
              <a:gd name="connsiteY84" fmla="*/ 4503 h 9942"/>
              <a:gd name="connsiteX85" fmla="*/ 1620 w 9847"/>
              <a:gd name="connsiteY85" fmla="*/ 4270 h 9942"/>
              <a:gd name="connsiteX86" fmla="*/ 1582 w 9847"/>
              <a:gd name="connsiteY86" fmla="*/ 4041 h 9942"/>
              <a:gd name="connsiteX87" fmla="*/ 1565 w 9847"/>
              <a:gd name="connsiteY87" fmla="*/ 3817 h 9942"/>
              <a:gd name="connsiteX88" fmla="*/ 1568 w 9847"/>
              <a:gd name="connsiteY88" fmla="*/ 3651 h 9942"/>
              <a:gd name="connsiteX89" fmla="*/ 1576 w 9847"/>
              <a:gd name="connsiteY89" fmla="*/ 3544 h 9942"/>
              <a:gd name="connsiteX90" fmla="*/ 1591 w 9847"/>
              <a:gd name="connsiteY90" fmla="*/ 3437 h 9942"/>
              <a:gd name="connsiteX91" fmla="*/ 1615 w 9847"/>
              <a:gd name="connsiteY91" fmla="*/ 3333 h 9942"/>
              <a:gd name="connsiteX92" fmla="*/ 1642 w 9847"/>
              <a:gd name="connsiteY92" fmla="*/ 3231 h 9942"/>
              <a:gd name="connsiteX93" fmla="*/ 1681 w 9847"/>
              <a:gd name="connsiteY93" fmla="*/ 3132 h 9942"/>
              <a:gd name="connsiteX94" fmla="*/ 1702 w 9847"/>
              <a:gd name="connsiteY94" fmla="*/ 3085 h 9942"/>
              <a:gd name="connsiteX95" fmla="*/ 1734 w 9847"/>
              <a:gd name="connsiteY95" fmla="*/ 3015 h 9942"/>
              <a:gd name="connsiteX96" fmla="*/ 1807 w 9847"/>
              <a:gd name="connsiteY96" fmla="*/ 2899 h 9942"/>
              <a:gd name="connsiteX97" fmla="*/ 1892 w 9847"/>
              <a:gd name="connsiteY97" fmla="*/ 2798 h 9942"/>
              <a:gd name="connsiteX98" fmla="*/ 1983 w 9847"/>
              <a:gd name="connsiteY98" fmla="*/ 2714 h 9942"/>
              <a:gd name="connsiteX99" fmla="*/ 2082 w 9847"/>
              <a:gd name="connsiteY99" fmla="*/ 2644 h 9942"/>
              <a:gd name="connsiteX100" fmla="*/ 2188 w 9847"/>
              <a:gd name="connsiteY100" fmla="*/ 2588 h 9942"/>
              <a:gd name="connsiteX101" fmla="*/ 2298 w 9847"/>
              <a:gd name="connsiteY101" fmla="*/ 2548 h 9942"/>
              <a:gd name="connsiteX102" fmla="*/ 2411 w 9847"/>
              <a:gd name="connsiteY102" fmla="*/ 2520 h 9942"/>
              <a:gd name="connsiteX103" fmla="*/ 2527 w 9847"/>
              <a:gd name="connsiteY103" fmla="*/ 2504 h 9942"/>
              <a:gd name="connsiteX104" fmla="*/ 2645 w 9847"/>
              <a:gd name="connsiteY104" fmla="*/ 2499 h 9942"/>
              <a:gd name="connsiteX105" fmla="*/ 2763 w 9847"/>
              <a:gd name="connsiteY105" fmla="*/ 2505 h 9942"/>
              <a:gd name="connsiteX106" fmla="*/ 2878 w 9847"/>
              <a:gd name="connsiteY106" fmla="*/ 2522 h 9942"/>
              <a:gd name="connsiteX107" fmla="*/ 2992 w 9847"/>
              <a:gd name="connsiteY107" fmla="*/ 2548 h 9942"/>
              <a:gd name="connsiteX108" fmla="*/ 3103 w 9847"/>
              <a:gd name="connsiteY108" fmla="*/ 2582 h 9942"/>
              <a:gd name="connsiteX109" fmla="*/ 3208 w 9847"/>
              <a:gd name="connsiteY109" fmla="*/ 2623 h 9942"/>
              <a:gd name="connsiteX110" fmla="*/ 3307 w 9847"/>
              <a:gd name="connsiteY110" fmla="*/ 2673 h 9942"/>
              <a:gd name="connsiteX111" fmla="*/ 3355 w 9847"/>
              <a:gd name="connsiteY111" fmla="*/ 2701 h 9942"/>
              <a:gd name="connsiteX112" fmla="*/ 3408 w 9847"/>
              <a:gd name="connsiteY112" fmla="*/ 2734 h 9942"/>
              <a:gd name="connsiteX113" fmla="*/ 3514 w 9847"/>
              <a:gd name="connsiteY113" fmla="*/ 2808 h 9942"/>
              <a:gd name="connsiteX114" fmla="*/ 3616 w 9847"/>
              <a:gd name="connsiteY114" fmla="*/ 2891 h 9942"/>
              <a:gd name="connsiteX115" fmla="*/ 3716 w 9847"/>
              <a:gd name="connsiteY115" fmla="*/ 2980 h 9942"/>
              <a:gd name="connsiteX116" fmla="*/ 3860 w 9847"/>
              <a:gd name="connsiteY116" fmla="*/ 3128 h 9942"/>
              <a:gd name="connsiteX117" fmla="*/ 4042 w 9847"/>
              <a:gd name="connsiteY117" fmla="*/ 3348 h 9942"/>
              <a:gd name="connsiteX118" fmla="*/ 4207 w 9847"/>
              <a:gd name="connsiteY118" fmla="*/ 3593 h 9942"/>
              <a:gd name="connsiteX119" fmla="*/ 4357 w 9847"/>
              <a:gd name="connsiteY119" fmla="*/ 3857 h 9942"/>
              <a:gd name="connsiteX120" fmla="*/ 4493 w 9847"/>
              <a:gd name="connsiteY120" fmla="*/ 4137 h 9942"/>
              <a:gd name="connsiteX121" fmla="*/ 4608 w 9847"/>
              <a:gd name="connsiteY121" fmla="*/ 4429 h 9942"/>
              <a:gd name="connsiteX122" fmla="*/ 4658 w 9847"/>
              <a:gd name="connsiteY122" fmla="*/ 4582 h 9942"/>
              <a:gd name="connsiteX123" fmla="*/ 4695 w 9847"/>
              <a:gd name="connsiteY123" fmla="*/ 4694 h 9942"/>
              <a:gd name="connsiteX124" fmla="*/ 4756 w 9847"/>
              <a:gd name="connsiteY124" fmla="*/ 4924 h 9942"/>
              <a:gd name="connsiteX125" fmla="*/ 4806 w 9847"/>
              <a:gd name="connsiteY125" fmla="*/ 5157 h 9942"/>
              <a:gd name="connsiteX126" fmla="*/ 4849 w 9847"/>
              <a:gd name="connsiteY126" fmla="*/ 5393 h 9942"/>
              <a:gd name="connsiteX127" fmla="*/ 4905 w 9847"/>
              <a:gd name="connsiteY127" fmla="*/ 5750 h 9942"/>
              <a:gd name="connsiteX128" fmla="*/ 4973 w 9847"/>
              <a:gd name="connsiteY128" fmla="*/ 6228 h 9942"/>
              <a:gd name="connsiteX129" fmla="*/ 5029 w 9847"/>
              <a:gd name="connsiteY129" fmla="*/ 6581 h 9942"/>
              <a:gd name="connsiteX130" fmla="*/ 5071 w 9847"/>
              <a:gd name="connsiteY130" fmla="*/ 6814 h 9942"/>
              <a:gd name="connsiteX131" fmla="*/ 5122 w 9847"/>
              <a:gd name="connsiteY131" fmla="*/ 7041 h 9942"/>
              <a:gd name="connsiteX132" fmla="*/ 5182 w 9847"/>
              <a:gd name="connsiteY132" fmla="*/ 7265 h 9942"/>
              <a:gd name="connsiteX133" fmla="*/ 5254 w 9847"/>
              <a:gd name="connsiteY133" fmla="*/ 7484 h 9942"/>
              <a:gd name="connsiteX134" fmla="*/ 5340 w 9847"/>
              <a:gd name="connsiteY134" fmla="*/ 7693 h 9942"/>
              <a:gd name="connsiteX135" fmla="*/ 5443 w 9847"/>
              <a:gd name="connsiteY135" fmla="*/ 7897 h 9942"/>
              <a:gd name="connsiteX136" fmla="*/ 5563 w 9847"/>
              <a:gd name="connsiteY136" fmla="*/ 8090 h 9942"/>
              <a:gd name="connsiteX137" fmla="*/ 5631 w 9847"/>
              <a:gd name="connsiteY137" fmla="*/ 8182 h 9942"/>
              <a:gd name="connsiteX138" fmla="*/ 5660 w 9847"/>
              <a:gd name="connsiteY138" fmla="*/ 8221 h 9942"/>
              <a:gd name="connsiteX139" fmla="*/ 5724 w 9847"/>
              <a:gd name="connsiteY139" fmla="*/ 8290 h 9942"/>
              <a:gd name="connsiteX140" fmla="*/ 5787 w 9847"/>
              <a:gd name="connsiteY140" fmla="*/ 8350 h 9942"/>
              <a:gd name="connsiteX141" fmla="*/ 5852 w 9847"/>
              <a:gd name="connsiteY141" fmla="*/ 8402 h 9942"/>
              <a:gd name="connsiteX142" fmla="*/ 5916 w 9847"/>
              <a:gd name="connsiteY142" fmla="*/ 8442 h 9942"/>
              <a:gd name="connsiteX143" fmla="*/ 5983 w 9847"/>
              <a:gd name="connsiteY143" fmla="*/ 8472 h 9942"/>
              <a:gd name="connsiteX144" fmla="*/ 6049 w 9847"/>
              <a:gd name="connsiteY144" fmla="*/ 8493 h 9942"/>
              <a:gd name="connsiteX145" fmla="*/ 6117 w 9847"/>
              <a:gd name="connsiteY145" fmla="*/ 8505 h 9942"/>
              <a:gd name="connsiteX146" fmla="*/ 6184 w 9847"/>
              <a:gd name="connsiteY146" fmla="*/ 8505 h 9942"/>
              <a:gd name="connsiteX147" fmla="*/ 6251 w 9847"/>
              <a:gd name="connsiteY147" fmla="*/ 8497 h 9942"/>
              <a:gd name="connsiteX148" fmla="*/ 6318 w 9847"/>
              <a:gd name="connsiteY148" fmla="*/ 8478 h 9942"/>
              <a:gd name="connsiteX149" fmla="*/ 6385 w 9847"/>
              <a:gd name="connsiteY149" fmla="*/ 8450 h 9942"/>
              <a:gd name="connsiteX150" fmla="*/ 6452 w 9847"/>
              <a:gd name="connsiteY150" fmla="*/ 8413 h 9942"/>
              <a:gd name="connsiteX151" fmla="*/ 6517 w 9847"/>
              <a:gd name="connsiteY151" fmla="*/ 8364 h 9942"/>
              <a:gd name="connsiteX152" fmla="*/ 6582 w 9847"/>
              <a:gd name="connsiteY152" fmla="*/ 8307 h 9942"/>
              <a:gd name="connsiteX153" fmla="*/ 6646 w 9847"/>
              <a:gd name="connsiteY153" fmla="*/ 8239 h 9942"/>
              <a:gd name="connsiteX154" fmla="*/ 6677 w 9847"/>
              <a:gd name="connsiteY154" fmla="*/ 8201 h 9942"/>
              <a:gd name="connsiteX155" fmla="*/ 6706 w 9847"/>
              <a:gd name="connsiteY155" fmla="*/ 8165 h 9942"/>
              <a:gd name="connsiteX156" fmla="*/ 6757 w 9847"/>
              <a:gd name="connsiteY156" fmla="*/ 8093 h 9942"/>
              <a:gd name="connsiteX157" fmla="*/ 6798 w 9847"/>
              <a:gd name="connsiteY157" fmla="*/ 8013 h 9942"/>
              <a:gd name="connsiteX158" fmla="*/ 6836 w 9847"/>
              <a:gd name="connsiteY158" fmla="*/ 7931 h 9942"/>
              <a:gd name="connsiteX159" fmla="*/ 6881 w 9847"/>
              <a:gd name="connsiteY159" fmla="*/ 7805 h 9942"/>
              <a:gd name="connsiteX160" fmla="*/ 6925 w 9847"/>
              <a:gd name="connsiteY160" fmla="*/ 7626 h 9942"/>
              <a:gd name="connsiteX161" fmla="*/ 6955 w 9847"/>
              <a:gd name="connsiteY161" fmla="*/ 7440 h 9942"/>
              <a:gd name="connsiteX162" fmla="*/ 6972 w 9847"/>
              <a:gd name="connsiteY162" fmla="*/ 7247 h 9942"/>
              <a:gd name="connsiteX163" fmla="*/ 6987 w 9847"/>
              <a:gd name="connsiteY163" fmla="*/ 6951 h 9942"/>
              <a:gd name="connsiteX164" fmla="*/ 6995 w 9847"/>
              <a:gd name="connsiteY164" fmla="*/ 6755 h 9942"/>
              <a:gd name="connsiteX165" fmla="*/ 7007 w 9847"/>
              <a:gd name="connsiteY165" fmla="*/ 6489 h 9942"/>
              <a:gd name="connsiteX166" fmla="*/ 7020 w 9847"/>
              <a:gd name="connsiteY166" fmla="*/ 5955 h 9942"/>
              <a:gd name="connsiteX167" fmla="*/ 7020 w 9847"/>
              <a:gd name="connsiteY167" fmla="*/ 5420 h 9942"/>
              <a:gd name="connsiteX168" fmla="*/ 7010 w 9847"/>
              <a:gd name="connsiteY168" fmla="*/ 4887 h 9942"/>
              <a:gd name="connsiteX169" fmla="*/ 7001 w 9847"/>
              <a:gd name="connsiteY169" fmla="*/ 4620 h 9942"/>
              <a:gd name="connsiteX170" fmla="*/ 6998 w 9847"/>
              <a:gd name="connsiteY170" fmla="*/ 4558 h 9942"/>
              <a:gd name="connsiteX171" fmla="*/ 6986 w 9847"/>
              <a:gd name="connsiteY171" fmla="*/ 4429 h 9942"/>
              <a:gd name="connsiteX172" fmla="*/ 6968 w 9847"/>
              <a:gd name="connsiteY172" fmla="*/ 4305 h 9942"/>
              <a:gd name="connsiteX173" fmla="*/ 6940 w 9847"/>
              <a:gd name="connsiteY173" fmla="*/ 4185 h 9942"/>
              <a:gd name="connsiteX174" fmla="*/ 6911 w 9847"/>
              <a:gd name="connsiteY174" fmla="*/ 4067 h 9942"/>
              <a:gd name="connsiteX175" fmla="*/ 6872 w 9847"/>
              <a:gd name="connsiteY175" fmla="*/ 3955 h 9942"/>
              <a:gd name="connsiteX176" fmla="*/ 6828 w 9847"/>
              <a:gd name="connsiteY176" fmla="*/ 3847 h 9942"/>
              <a:gd name="connsiteX177" fmla="*/ 6778 w 9847"/>
              <a:gd name="connsiteY177" fmla="*/ 3744 h 9942"/>
              <a:gd name="connsiteX178" fmla="*/ 6721 w 9847"/>
              <a:gd name="connsiteY178" fmla="*/ 3651 h 9942"/>
              <a:gd name="connsiteX179" fmla="*/ 6660 w 9847"/>
              <a:gd name="connsiteY179" fmla="*/ 3564 h 9942"/>
              <a:gd name="connsiteX180" fmla="*/ 6593 w 9847"/>
              <a:gd name="connsiteY180" fmla="*/ 3487 h 9942"/>
              <a:gd name="connsiteX181" fmla="*/ 6521 w 9847"/>
              <a:gd name="connsiteY181" fmla="*/ 3418 h 9942"/>
              <a:gd name="connsiteX182" fmla="*/ 6445 w 9847"/>
              <a:gd name="connsiteY182" fmla="*/ 3360 h 9942"/>
              <a:gd name="connsiteX183" fmla="*/ 6363 w 9847"/>
              <a:gd name="connsiteY183" fmla="*/ 3311 h 9942"/>
              <a:gd name="connsiteX184" fmla="*/ 6276 w 9847"/>
              <a:gd name="connsiteY184" fmla="*/ 3276 h 9942"/>
              <a:gd name="connsiteX185" fmla="*/ 6185 w 9847"/>
              <a:gd name="connsiteY185" fmla="*/ 3253 h 9942"/>
              <a:gd name="connsiteX186" fmla="*/ 6138 w 9847"/>
              <a:gd name="connsiteY186" fmla="*/ 3248 h 9942"/>
              <a:gd name="connsiteX187" fmla="*/ 6113 w 9847"/>
              <a:gd name="connsiteY187" fmla="*/ 3247 h 9942"/>
              <a:gd name="connsiteX188" fmla="*/ 6064 w 9847"/>
              <a:gd name="connsiteY188" fmla="*/ 3252 h 9942"/>
              <a:gd name="connsiteX189" fmla="*/ 6015 w 9847"/>
              <a:gd name="connsiteY189" fmla="*/ 3266 h 9942"/>
              <a:gd name="connsiteX190" fmla="*/ 5967 w 9847"/>
              <a:gd name="connsiteY190" fmla="*/ 3291 h 9942"/>
              <a:gd name="connsiteX191" fmla="*/ 5923 w 9847"/>
              <a:gd name="connsiteY191" fmla="*/ 3325 h 9942"/>
              <a:gd name="connsiteX192" fmla="*/ 5885 w 9847"/>
              <a:gd name="connsiteY192" fmla="*/ 3369 h 9942"/>
              <a:gd name="connsiteX193" fmla="*/ 5853 w 9847"/>
              <a:gd name="connsiteY193" fmla="*/ 3421 h 9942"/>
              <a:gd name="connsiteX194" fmla="*/ 5830 w 9847"/>
              <a:gd name="connsiteY194" fmla="*/ 3479 h 9942"/>
              <a:gd name="connsiteX195" fmla="*/ 5822 w 9847"/>
              <a:gd name="connsiteY195" fmla="*/ 3512 h 9942"/>
              <a:gd name="connsiteX196" fmla="*/ 5818 w 9847"/>
              <a:gd name="connsiteY196" fmla="*/ 3539 h 9942"/>
              <a:gd name="connsiteX197" fmla="*/ 5812 w 9847"/>
              <a:gd name="connsiteY197" fmla="*/ 3590 h 9942"/>
              <a:gd name="connsiteX198" fmla="*/ 5817 w 9847"/>
              <a:gd name="connsiteY198" fmla="*/ 3669 h 9942"/>
              <a:gd name="connsiteX199" fmla="*/ 5837 w 9847"/>
              <a:gd name="connsiteY199" fmla="*/ 3773 h 9942"/>
              <a:gd name="connsiteX200" fmla="*/ 5875 w 9847"/>
              <a:gd name="connsiteY200" fmla="*/ 3866 h 9942"/>
              <a:gd name="connsiteX201" fmla="*/ 5899 w 9847"/>
              <a:gd name="connsiteY201" fmla="*/ 3907 h 9942"/>
              <a:gd name="connsiteX202" fmla="*/ 5945 w 9847"/>
              <a:gd name="connsiteY202" fmla="*/ 3979 h 9942"/>
              <a:gd name="connsiteX203" fmla="*/ 6038 w 9847"/>
              <a:gd name="connsiteY203" fmla="*/ 4097 h 9942"/>
              <a:gd name="connsiteX204" fmla="*/ 6135 w 9847"/>
              <a:gd name="connsiteY204" fmla="*/ 4194 h 9942"/>
              <a:gd name="connsiteX205" fmla="*/ 6234 w 9847"/>
              <a:gd name="connsiteY205" fmla="*/ 4270 h 9942"/>
              <a:gd name="connsiteX206" fmla="*/ 6334 w 9847"/>
              <a:gd name="connsiteY206" fmla="*/ 4321 h 9942"/>
              <a:gd name="connsiteX207" fmla="*/ 6435 w 9847"/>
              <a:gd name="connsiteY207" fmla="*/ 4353 h 9942"/>
              <a:gd name="connsiteX208" fmla="*/ 6536 w 9847"/>
              <a:gd name="connsiteY208" fmla="*/ 4366 h 9942"/>
              <a:gd name="connsiteX209" fmla="*/ 6639 w 9847"/>
              <a:gd name="connsiteY209" fmla="*/ 4356 h 9942"/>
              <a:gd name="connsiteX210" fmla="*/ 6739 w 9847"/>
              <a:gd name="connsiteY210" fmla="*/ 4331 h 9942"/>
              <a:gd name="connsiteX211" fmla="*/ 6841 w 9847"/>
              <a:gd name="connsiteY211" fmla="*/ 4288 h 9942"/>
              <a:gd name="connsiteX212" fmla="*/ 6939 w 9847"/>
              <a:gd name="connsiteY212" fmla="*/ 4231 h 9942"/>
              <a:gd name="connsiteX213" fmla="*/ 7036 w 9847"/>
              <a:gd name="connsiteY213" fmla="*/ 4157 h 9942"/>
              <a:gd name="connsiteX214" fmla="*/ 7129 w 9847"/>
              <a:gd name="connsiteY214" fmla="*/ 4068 h 9942"/>
              <a:gd name="connsiteX215" fmla="*/ 7220 w 9847"/>
              <a:gd name="connsiteY215" fmla="*/ 3968 h 9942"/>
              <a:gd name="connsiteX216" fmla="*/ 7307 w 9847"/>
              <a:gd name="connsiteY216" fmla="*/ 3856 h 9942"/>
              <a:gd name="connsiteX217" fmla="*/ 7388 w 9847"/>
              <a:gd name="connsiteY217" fmla="*/ 3730 h 9942"/>
              <a:gd name="connsiteX218" fmla="*/ 7428 w 9847"/>
              <a:gd name="connsiteY218" fmla="*/ 3663 h 9942"/>
              <a:gd name="connsiteX219" fmla="*/ 7497 w 9847"/>
              <a:gd name="connsiteY219" fmla="*/ 3540 h 9942"/>
              <a:gd name="connsiteX220" fmla="*/ 7623 w 9847"/>
              <a:gd name="connsiteY220" fmla="*/ 3278 h 9942"/>
              <a:gd name="connsiteX221" fmla="*/ 7730 w 9847"/>
              <a:gd name="connsiteY221" fmla="*/ 2998 h 9942"/>
              <a:gd name="connsiteX222" fmla="*/ 7797 w 9847"/>
              <a:gd name="connsiteY222" fmla="*/ 2780 h 9942"/>
              <a:gd name="connsiteX223" fmla="*/ 7836 w 9847"/>
              <a:gd name="connsiteY223" fmla="*/ 2632 h 9942"/>
              <a:gd name="connsiteX224" fmla="*/ 7868 w 9847"/>
              <a:gd name="connsiteY224" fmla="*/ 2481 h 9942"/>
              <a:gd name="connsiteX225" fmla="*/ 7896 w 9847"/>
              <a:gd name="connsiteY225" fmla="*/ 2325 h 9942"/>
              <a:gd name="connsiteX226" fmla="*/ 7916 w 9847"/>
              <a:gd name="connsiteY226" fmla="*/ 2172 h 9942"/>
              <a:gd name="connsiteX227" fmla="*/ 7929 w 9847"/>
              <a:gd name="connsiteY227" fmla="*/ 2015 h 9942"/>
              <a:gd name="connsiteX228" fmla="*/ 7937 w 9847"/>
              <a:gd name="connsiteY228" fmla="*/ 1857 h 9942"/>
              <a:gd name="connsiteX229" fmla="*/ 7935 w 9847"/>
              <a:gd name="connsiteY229" fmla="*/ 1700 h 9942"/>
              <a:gd name="connsiteX230" fmla="*/ 7927 w 9847"/>
              <a:gd name="connsiteY230" fmla="*/ 1541 h 9942"/>
              <a:gd name="connsiteX231" fmla="*/ 7913 w 9847"/>
              <a:gd name="connsiteY231" fmla="*/ 1384 h 9942"/>
              <a:gd name="connsiteX232" fmla="*/ 7902 w 9847"/>
              <a:gd name="connsiteY232" fmla="*/ 1305 h 9942"/>
              <a:gd name="connsiteX233" fmla="*/ 7884 w 9847"/>
              <a:gd name="connsiteY233" fmla="*/ 1198 h 9942"/>
              <a:gd name="connsiteX234" fmla="*/ 7860 w 9847"/>
              <a:gd name="connsiteY234" fmla="*/ 1022 h 9942"/>
              <a:gd name="connsiteX235" fmla="*/ 7851 w 9847"/>
              <a:gd name="connsiteY235" fmla="*/ 902 h 9942"/>
              <a:gd name="connsiteX236" fmla="*/ 7853 w 9847"/>
              <a:gd name="connsiteY236" fmla="*/ 785 h 9942"/>
              <a:gd name="connsiteX237" fmla="*/ 7871 w 9847"/>
              <a:gd name="connsiteY237" fmla="*/ 676 h 9942"/>
              <a:gd name="connsiteX238" fmla="*/ 7899 w 9847"/>
              <a:gd name="connsiteY238" fmla="*/ 604 h 9942"/>
              <a:gd name="connsiteX239" fmla="*/ 7922 w 9847"/>
              <a:gd name="connsiteY239" fmla="*/ 558 h 9942"/>
              <a:gd name="connsiteX240" fmla="*/ 7954 w 9847"/>
              <a:gd name="connsiteY240" fmla="*/ 519 h 9942"/>
              <a:gd name="connsiteX241" fmla="*/ 7990 w 9847"/>
              <a:gd name="connsiteY241" fmla="*/ 485 h 9942"/>
              <a:gd name="connsiteX242" fmla="*/ 8010 w 9847"/>
              <a:gd name="connsiteY242" fmla="*/ 471 h 9942"/>
              <a:gd name="connsiteX243" fmla="*/ 8045 w 9847"/>
              <a:gd name="connsiteY243" fmla="*/ 451 h 9942"/>
              <a:gd name="connsiteX244" fmla="*/ 8112 w 9847"/>
              <a:gd name="connsiteY244" fmla="*/ 437 h 9942"/>
              <a:gd name="connsiteX245" fmla="*/ 8178 w 9847"/>
              <a:gd name="connsiteY245" fmla="*/ 446 h 9942"/>
              <a:gd name="connsiteX246" fmla="*/ 8246 w 9847"/>
              <a:gd name="connsiteY246" fmla="*/ 478 h 9942"/>
              <a:gd name="connsiteX247" fmla="*/ 8311 w 9847"/>
              <a:gd name="connsiteY247" fmla="*/ 524 h 9942"/>
              <a:gd name="connsiteX248" fmla="*/ 8370 w 9847"/>
              <a:gd name="connsiteY248" fmla="*/ 586 h 9942"/>
              <a:gd name="connsiteX249" fmla="*/ 8424 w 9847"/>
              <a:gd name="connsiteY249" fmla="*/ 654 h 9942"/>
              <a:gd name="connsiteX250" fmla="*/ 8468 w 9847"/>
              <a:gd name="connsiteY250" fmla="*/ 725 h 9942"/>
              <a:gd name="connsiteX251" fmla="*/ 8489 w 9847"/>
              <a:gd name="connsiteY251" fmla="*/ 761 h 9942"/>
              <a:gd name="connsiteX252" fmla="*/ 8571 w 9847"/>
              <a:gd name="connsiteY252" fmla="*/ 933 h 9942"/>
              <a:gd name="connsiteX253" fmla="*/ 8708 w 9847"/>
              <a:gd name="connsiteY253" fmla="*/ 1215 h 9942"/>
              <a:gd name="connsiteX254" fmla="*/ 8780 w 9847"/>
              <a:gd name="connsiteY254" fmla="*/ 1340 h 9942"/>
              <a:gd name="connsiteX255" fmla="*/ 8833 w 9847"/>
              <a:gd name="connsiteY255" fmla="*/ 1414 h 9942"/>
              <a:gd name="connsiteX256" fmla="*/ 8887 w 9847"/>
              <a:gd name="connsiteY256" fmla="*/ 1479 h 9942"/>
              <a:gd name="connsiteX257" fmla="*/ 8942 w 9847"/>
              <a:gd name="connsiteY257" fmla="*/ 1526 h 9942"/>
              <a:gd name="connsiteX258" fmla="*/ 9002 w 9847"/>
              <a:gd name="connsiteY258" fmla="*/ 1558 h 9942"/>
              <a:gd name="connsiteX259" fmla="*/ 9063 w 9847"/>
              <a:gd name="connsiteY259" fmla="*/ 1571 h 9942"/>
              <a:gd name="connsiteX260" fmla="*/ 9127 w 9847"/>
              <a:gd name="connsiteY260" fmla="*/ 1563 h 9942"/>
              <a:gd name="connsiteX261" fmla="*/ 9195 w 9847"/>
              <a:gd name="connsiteY261" fmla="*/ 1531 h 9942"/>
              <a:gd name="connsiteX262" fmla="*/ 9266 w 9847"/>
              <a:gd name="connsiteY262" fmla="*/ 1472 h 9942"/>
              <a:gd name="connsiteX263" fmla="*/ 9341 w 9847"/>
              <a:gd name="connsiteY263" fmla="*/ 1382 h 9942"/>
              <a:gd name="connsiteX264" fmla="*/ 9380 w 9847"/>
              <a:gd name="connsiteY264" fmla="*/ 1325 h 9942"/>
              <a:gd name="connsiteX265" fmla="*/ 9418 w 9847"/>
              <a:gd name="connsiteY265" fmla="*/ 1262 h 9942"/>
              <a:gd name="connsiteX266" fmla="*/ 9484 w 9847"/>
              <a:gd name="connsiteY266" fmla="*/ 1124 h 9942"/>
              <a:gd name="connsiteX267" fmla="*/ 9538 w 9847"/>
              <a:gd name="connsiteY267" fmla="*/ 973 h 9942"/>
              <a:gd name="connsiteX268" fmla="*/ 9584 w 9847"/>
              <a:gd name="connsiteY268" fmla="*/ 818 h 9942"/>
              <a:gd name="connsiteX269" fmla="*/ 9605 w 9847"/>
              <a:gd name="connsiteY269" fmla="*/ 740 h 9942"/>
              <a:gd name="connsiteX270" fmla="*/ 9654 w 9847"/>
              <a:gd name="connsiteY270" fmla="*/ 552 h 9942"/>
              <a:gd name="connsiteX271" fmla="*/ 9738 w 9847"/>
              <a:gd name="connsiteY271" fmla="*/ 263 h 9942"/>
              <a:gd name="connsiteX272" fmla="*/ 9806 w 9847"/>
              <a:gd name="connsiteY272" fmla="*/ 83 h 9942"/>
              <a:gd name="connsiteX273" fmla="*/ 9847 w 9847"/>
              <a:gd name="connsiteY273" fmla="*/ 0 h 9942"/>
              <a:gd name="connsiteX0" fmla="*/ 0 w 9844"/>
              <a:gd name="connsiteY0" fmla="*/ 9930 h 9930"/>
              <a:gd name="connsiteX1" fmla="*/ 152 w 9844"/>
              <a:gd name="connsiteY1" fmla="*/ 9844 h 9930"/>
              <a:gd name="connsiteX2" fmla="*/ 299 w 9844"/>
              <a:gd name="connsiteY2" fmla="*/ 9743 h 9930"/>
              <a:gd name="connsiteX3" fmla="*/ 441 w 9844"/>
              <a:gd name="connsiteY3" fmla="*/ 9629 h 9930"/>
              <a:gd name="connsiteX4" fmla="*/ 575 w 9844"/>
              <a:gd name="connsiteY4" fmla="*/ 9503 h 9930"/>
              <a:gd name="connsiteX5" fmla="*/ 701 w 9844"/>
              <a:gd name="connsiteY5" fmla="*/ 9361 h 9930"/>
              <a:gd name="connsiteX6" fmla="*/ 816 w 9844"/>
              <a:gd name="connsiteY6" fmla="*/ 9206 h 9930"/>
              <a:gd name="connsiteX7" fmla="*/ 918 w 9844"/>
              <a:gd name="connsiteY7" fmla="*/ 9039 h 9930"/>
              <a:gd name="connsiteX8" fmla="*/ 1007 w 9844"/>
              <a:gd name="connsiteY8" fmla="*/ 8856 h 9930"/>
              <a:gd name="connsiteX9" fmla="*/ 1082 w 9844"/>
              <a:gd name="connsiteY9" fmla="*/ 8662 h 9930"/>
              <a:gd name="connsiteX10" fmla="*/ 1138 w 9844"/>
              <a:gd name="connsiteY10" fmla="*/ 8452 h 9930"/>
              <a:gd name="connsiteX11" fmla="*/ 1159 w 9844"/>
              <a:gd name="connsiteY11" fmla="*/ 8342 h 9930"/>
              <a:gd name="connsiteX12" fmla="*/ 1173 w 9844"/>
              <a:gd name="connsiteY12" fmla="*/ 8253 h 9930"/>
              <a:gd name="connsiteX13" fmla="*/ 1189 w 9844"/>
              <a:gd name="connsiteY13" fmla="*/ 8071 h 9930"/>
              <a:gd name="connsiteX14" fmla="*/ 1191 w 9844"/>
              <a:gd name="connsiteY14" fmla="*/ 7892 h 9930"/>
              <a:gd name="connsiteX15" fmla="*/ 1175 w 9844"/>
              <a:gd name="connsiteY15" fmla="*/ 7713 h 9930"/>
              <a:gd name="connsiteX16" fmla="*/ 1145 w 9844"/>
              <a:gd name="connsiteY16" fmla="*/ 7539 h 9930"/>
              <a:gd name="connsiteX17" fmla="*/ 1096 w 9844"/>
              <a:gd name="connsiteY17" fmla="*/ 7372 h 9930"/>
              <a:gd name="connsiteX18" fmla="*/ 1033 w 9844"/>
              <a:gd name="connsiteY18" fmla="*/ 7217 h 9930"/>
              <a:gd name="connsiteX19" fmla="*/ 950 w 9844"/>
              <a:gd name="connsiteY19" fmla="*/ 7071 h 9930"/>
              <a:gd name="connsiteX20" fmla="*/ 901 w 9844"/>
              <a:gd name="connsiteY20" fmla="*/ 7003 h 9930"/>
              <a:gd name="connsiteX21" fmla="*/ 870 w 9844"/>
              <a:gd name="connsiteY21" fmla="*/ 6963 h 9930"/>
              <a:gd name="connsiteX22" fmla="*/ 805 w 9844"/>
              <a:gd name="connsiteY22" fmla="*/ 6901 h 9930"/>
              <a:gd name="connsiteX23" fmla="*/ 743 w 9844"/>
              <a:gd name="connsiteY23" fmla="*/ 6856 h 9930"/>
              <a:gd name="connsiteX24" fmla="*/ 681 w 9844"/>
              <a:gd name="connsiteY24" fmla="*/ 6829 h 9930"/>
              <a:gd name="connsiteX25" fmla="*/ 621 w 9844"/>
              <a:gd name="connsiteY25" fmla="*/ 6818 h 9930"/>
              <a:gd name="connsiteX26" fmla="*/ 562 w 9844"/>
              <a:gd name="connsiteY26" fmla="*/ 6823 h 9930"/>
              <a:gd name="connsiteX27" fmla="*/ 506 w 9844"/>
              <a:gd name="connsiteY27" fmla="*/ 6842 h 9930"/>
              <a:gd name="connsiteX28" fmla="*/ 455 w 9844"/>
              <a:gd name="connsiteY28" fmla="*/ 6874 h 9930"/>
              <a:gd name="connsiteX29" fmla="*/ 410 w 9844"/>
              <a:gd name="connsiteY29" fmla="*/ 6919 h 9930"/>
              <a:gd name="connsiteX30" fmla="*/ 369 w 9844"/>
              <a:gd name="connsiteY30" fmla="*/ 6978 h 9930"/>
              <a:gd name="connsiteX31" fmla="*/ 335 w 9844"/>
              <a:gd name="connsiteY31" fmla="*/ 7048 h 9930"/>
              <a:gd name="connsiteX32" fmla="*/ 306 w 9844"/>
              <a:gd name="connsiteY32" fmla="*/ 7127 h 9930"/>
              <a:gd name="connsiteX33" fmla="*/ 287 w 9844"/>
              <a:gd name="connsiteY33" fmla="*/ 7217 h 9930"/>
              <a:gd name="connsiteX34" fmla="*/ 275 w 9844"/>
              <a:gd name="connsiteY34" fmla="*/ 7310 h 9930"/>
              <a:gd name="connsiteX35" fmla="*/ 272 w 9844"/>
              <a:gd name="connsiteY35" fmla="*/ 7415 h 9930"/>
              <a:gd name="connsiteX36" fmla="*/ 279 w 9844"/>
              <a:gd name="connsiteY36" fmla="*/ 7524 h 9930"/>
              <a:gd name="connsiteX37" fmla="*/ 285 w 9844"/>
              <a:gd name="connsiteY37" fmla="*/ 7580 h 9930"/>
              <a:gd name="connsiteX38" fmla="*/ 300 w 9844"/>
              <a:gd name="connsiteY38" fmla="*/ 7676 h 9930"/>
              <a:gd name="connsiteX39" fmla="*/ 345 w 9844"/>
              <a:gd name="connsiteY39" fmla="*/ 7859 h 9930"/>
              <a:gd name="connsiteX40" fmla="*/ 404 w 9844"/>
              <a:gd name="connsiteY40" fmla="*/ 8034 h 9930"/>
              <a:gd name="connsiteX41" fmla="*/ 476 w 9844"/>
              <a:gd name="connsiteY41" fmla="*/ 8203 h 9930"/>
              <a:gd name="connsiteX42" fmla="*/ 562 w 9844"/>
              <a:gd name="connsiteY42" fmla="*/ 8361 h 9930"/>
              <a:gd name="connsiteX43" fmla="*/ 656 w 9844"/>
              <a:gd name="connsiteY43" fmla="*/ 8511 h 9930"/>
              <a:gd name="connsiteX44" fmla="*/ 760 w 9844"/>
              <a:gd name="connsiteY44" fmla="*/ 8651 h 9930"/>
              <a:gd name="connsiteX45" fmla="*/ 875 w 9844"/>
              <a:gd name="connsiteY45" fmla="*/ 8780 h 9930"/>
              <a:gd name="connsiteX46" fmla="*/ 994 w 9844"/>
              <a:gd name="connsiteY46" fmla="*/ 8900 h 9930"/>
              <a:gd name="connsiteX47" fmla="*/ 1120 w 9844"/>
              <a:gd name="connsiteY47" fmla="*/ 9005 h 9930"/>
              <a:gd name="connsiteX48" fmla="*/ 1247 w 9844"/>
              <a:gd name="connsiteY48" fmla="*/ 9097 h 9930"/>
              <a:gd name="connsiteX49" fmla="*/ 1379 w 9844"/>
              <a:gd name="connsiteY49" fmla="*/ 9177 h 9930"/>
              <a:gd name="connsiteX50" fmla="*/ 1510 w 9844"/>
              <a:gd name="connsiteY50" fmla="*/ 9244 h 9930"/>
              <a:gd name="connsiteX51" fmla="*/ 1644 w 9844"/>
              <a:gd name="connsiteY51" fmla="*/ 9295 h 9930"/>
              <a:gd name="connsiteX52" fmla="*/ 1776 w 9844"/>
              <a:gd name="connsiteY52" fmla="*/ 9329 h 9930"/>
              <a:gd name="connsiteX53" fmla="*/ 1904 w 9844"/>
              <a:gd name="connsiteY53" fmla="*/ 9350 h 9930"/>
              <a:gd name="connsiteX54" fmla="*/ 1965 w 9844"/>
              <a:gd name="connsiteY54" fmla="*/ 9351 h 9930"/>
              <a:gd name="connsiteX55" fmla="*/ 2037 w 9844"/>
              <a:gd name="connsiteY55" fmla="*/ 9350 h 9930"/>
              <a:gd name="connsiteX56" fmla="*/ 2178 w 9844"/>
              <a:gd name="connsiteY56" fmla="*/ 9328 h 9930"/>
              <a:gd name="connsiteX57" fmla="*/ 2310 w 9844"/>
              <a:gd name="connsiteY57" fmla="*/ 9280 h 9930"/>
              <a:gd name="connsiteX58" fmla="*/ 2438 w 9844"/>
              <a:gd name="connsiteY58" fmla="*/ 9206 h 9930"/>
              <a:gd name="connsiteX59" fmla="*/ 2552 w 9844"/>
              <a:gd name="connsiteY59" fmla="*/ 9109 h 9930"/>
              <a:gd name="connsiteX60" fmla="*/ 2656 w 9844"/>
              <a:gd name="connsiteY60" fmla="*/ 8984 h 9930"/>
              <a:gd name="connsiteX61" fmla="*/ 2723 w 9844"/>
              <a:gd name="connsiteY61" fmla="*/ 8876 h 9930"/>
              <a:gd name="connsiteX62" fmla="*/ 2763 w 9844"/>
              <a:gd name="connsiteY62" fmla="*/ 8795 h 9930"/>
              <a:gd name="connsiteX63" fmla="*/ 2798 w 9844"/>
              <a:gd name="connsiteY63" fmla="*/ 8709 h 9930"/>
              <a:gd name="connsiteX64" fmla="*/ 2831 w 9844"/>
              <a:gd name="connsiteY64" fmla="*/ 8616 h 9930"/>
              <a:gd name="connsiteX65" fmla="*/ 2844 w 9844"/>
              <a:gd name="connsiteY65" fmla="*/ 8566 h 9930"/>
              <a:gd name="connsiteX66" fmla="*/ 2862 w 9844"/>
              <a:gd name="connsiteY66" fmla="*/ 8488 h 9930"/>
              <a:gd name="connsiteX67" fmla="*/ 2890 w 9844"/>
              <a:gd name="connsiteY67" fmla="*/ 8333 h 9930"/>
              <a:gd name="connsiteX68" fmla="*/ 2904 w 9844"/>
              <a:gd name="connsiteY68" fmla="*/ 8189 h 9930"/>
              <a:gd name="connsiteX69" fmla="*/ 2908 w 9844"/>
              <a:gd name="connsiteY69" fmla="*/ 8048 h 9930"/>
              <a:gd name="connsiteX70" fmla="*/ 2900 w 9844"/>
              <a:gd name="connsiteY70" fmla="*/ 7914 h 9930"/>
              <a:gd name="connsiteX71" fmla="*/ 2882 w 9844"/>
              <a:gd name="connsiteY71" fmla="*/ 7783 h 9930"/>
              <a:gd name="connsiteX72" fmla="*/ 2857 w 9844"/>
              <a:gd name="connsiteY72" fmla="*/ 7653 h 9930"/>
              <a:gd name="connsiteX73" fmla="*/ 2823 w 9844"/>
              <a:gd name="connsiteY73" fmla="*/ 7529 h 9930"/>
              <a:gd name="connsiteX74" fmla="*/ 2761 w 9844"/>
              <a:gd name="connsiteY74" fmla="*/ 7346 h 9930"/>
              <a:gd name="connsiteX75" fmla="*/ 2661 w 9844"/>
              <a:gd name="connsiteY75" fmla="*/ 7106 h 9930"/>
              <a:gd name="connsiteX76" fmla="*/ 2492 w 9844"/>
              <a:gd name="connsiteY76" fmla="*/ 6749 h 9930"/>
              <a:gd name="connsiteX77" fmla="*/ 2377 w 9844"/>
              <a:gd name="connsiteY77" fmla="*/ 6501 h 9930"/>
              <a:gd name="connsiteX78" fmla="*/ 2217 w 9844"/>
              <a:gd name="connsiteY78" fmla="*/ 6165 h 9930"/>
              <a:gd name="connsiteX79" fmla="*/ 1926 w 9844"/>
              <a:gd name="connsiteY79" fmla="*/ 5551 h 9930"/>
              <a:gd name="connsiteX80" fmla="*/ 1783 w 9844"/>
              <a:gd name="connsiteY80" fmla="*/ 5218 h 9930"/>
              <a:gd name="connsiteX81" fmla="*/ 1693 w 9844"/>
              <a:gd name="connsiteY81" fmla="*/ 4991 h 9930"/>
              <a:gd name="connsiteX82" fmla="*/ 1611 w 9844"/>
              <a:gd name="connsiteY82" fmla="*/ 4760 h 9930"/>
              <a:gd name="connsiteX83" fmla="*/ 1543 w 9844"/>
              <a:gd name="connsiteY83" fmla="*/ 4529 h 9930"/>
              <a:gd name="connsiteX84" fmla="*/ 1489 w 9844"/>
              <a:gd name="connsiteY84" fmla="*/ 4295 h 9930"/>
              <a:gd name="connsiteX85" fmla="*/ 1451 w 9844"/>
              <a:gd name="connsiteY85" fmla="*/ 4065 h 9930"/>
              <a:gd name="connsiteX86" fmla="*/ 1433 w 9844"/>
              <a:gd name="connsiteY86" fmla="*/ 3839 h 9930"/>
              <a:gd name="connsiteX87" fmla="*/ 1436 w 9844"/>
              <a:gd name="connsiteY87" fmla="*/ 3672 h 9930"/>
              <a:gd name="connsiteX88" fmla="*/ 1444 w 9844"/>
              <a:gd name="connsiteY88" fmla="*/ 3565 h 9930"/>
              <a:gd name="connsiteX89" fmla="*/ 1460 w 9844"/>
              <a:gd name="connsiteY89" fmla="*/ 3457 h 9930"/>
              <a:gd name="connsiteX90" fmla="*/ 1484 w 9844"/>
              <a:gd name="connsiteY90" fmla="*/ 3352 h 9930"/>
              <a:gd name="connsiteX91" fmla="*/ 1512 w 9844"/>
              <a:gd name="connsiteY91" fmla="*/ 3250 h 9930"/>
              <a:gd name="connsiteX92" fmla="*/ 1551 w 9844"/>
              <a:gd name="connsiteY92" fmla="*/ 3150 h 9930"/>
              <a:gd name="connsiteX93" fmla="*/ 1572 w 9844"/>
              <a:gd name="connsiteY93" fmla="*/ 3103 h 9930"/>
              <a:gd name="connsiteX94" fmla="*/ 1605 w 9844"/>
              <a:gd name="connsiteY94" fmla="*/ 3033 h 9930"/>
              <a:gd name="connsiteX95" fmla="*/ 1679 w 9844"/>
              <a:gd name="connsiteY95" fmla="*/ 2916 h 9930"/>
              <a:gd name="connsiteX96" fmla="*/ 1765 w 9844"/>
              <a:gd name="connsiteY96" fmla="*/ 2814 h 9930"/>
              <a:gd name="connsiteX97" fmla="*/ 1858 w 9844"/>
              <a:gd name="connsiteY97" fmla="*/ 2730 h 9930"/>
              <a:gd name="connsiteX98" fmla="*/ 1958 w 9844"/>
              <a:gd name="connsiteY98" fmla="*/ 2659 h 9930"/>
              <a:gd name="connsiteX99" fmla="*/ 2066 w 9844"/>
              <a:gd name="connsiteY99" fmla="*/ 2603 h 9930"/>
              <a:gd name="connsiteX100" fmla="*/ 2178 w 9844"/>
              <a:gd name="connsiteY100" fmla="*/ 2563 h 9930"/>
              <a:gd name="connsiteX101" fmla="*/ 2292 w 9844"/>
              <a:gd name="connsiteY101" fmla="*/ 2535 h 9930"/>
              <a:gd name="connsiteX102" fmla="*/ 2410 w 9844"/>
              <a:gd name="connsiteY102" fmla="*/ 2519 h 9930"/>
              <a:gd name="connsiteX103" fmla="*/ 2530 w 9844"/>
              <a:gd name="connsiteY103" fmla="*/ 2514 h 9930"/>
              <a:gd name="connsiteX104" fmla="*/ 2650 w 9844"/>
              <a:gd name="connsiteY104" fmla="*/ 2520 h 9930"/>
              <a:gd name="connsiteX105" fmla="*/ 2767 w 9844"/>
              <a:gd name="connsiteY105" fmla="*/ 2537 h 9930"/>
              <a:gd name="connsiteX106" fmla="*/ 2882 w 9844"/>
              <a:gd name="connsiteY106" fmla="*/ 2563 h 9930"/>
              <a:gd name="connsiteX107" fmla="*/ 2995 w 9844"/>
              <a:gd name="connsiteY107" fmla="*/ 2597 h 9930"/>
              <a:gd name="connsiteX108" fmla="*/ 3102 w 9844"/>
              <a:gd name="connsiteY108" fmla="*/ 2638 h 9930"/>
              <a:gd name="connsiteX109" fmla="*/ 3202 w 9844"/>
              <a:gd name="connsiteY109" fmla="*/ 2689 h 9930"/>
              <a:gd name="connsiteX110" fmla="*/ 3251 w 9844"/>
              <a:gd name="connsiteY110" fmla="*/ 2717 h 9930"/>
              <a:gd name="connsiteX111" fmla="*/ 3305 w 9844"/>
              <a:gd name="connsiteY111" fmla="*/ 2750 h 9930"/>
              <a:gd name="connsiteX112" fmla="*/ 3413 w 9844"/>
              <a:gd name="connsiteY112" fmla="*/ 2824 h 9930"/>
              <a:gd name="connsiteX113" fmla="*/ 3516 w 9844"/>
              <a:gd name="connsiteY113" fmla="*/ 2908 h 9930"/>
              <a:gd name="connsiteX114" fmla="*/ 3618 w 9844"/>
              <a:gd name="connsiteY114" fmla="*/ 2997 h 9930"/>
              <a:gd name="connsiteX115" fmla="*/ 3764 w 9844"/>
              <a:gd name="connsiteY115" fmla="*/ 3146 h 9930"/>
              <a:gd name="connsiteX116" fmla="*/ 3949 w 9844"/>
              <a:gd name="connsiteY116" fmla="*/ 3368 h 9930"/>
              <a:gd name="connsiteX117" fmla="*/ 4116 w 9844"/>
              <a:gd name="connsiteY117" fmla="*/ 3614 h 9930"/>
              <a:gd name="connsiteX118" fmla="*/ 4269 w 9844"/>
              <a:gd name="connsiteY118" fmla="*/ 3880 h 9930"/>
              <a:gd name="connsiteX119" fmla="*/ 4407 w 9844"/>
              <a:gd name="connsiteY119" fmla="*/ 4161 h 9930"/>
              <a:gd name="connsiteX120" fmla="*/ 4524 w 9844"/>
              <a:gd name="connsiteY120" fmla="*/ 4455 h 9930"/>
              <a:gd name="connsiteX121" fmla="*/ 4574 w 9844"/>
              <a:gd name="connsiteY121" fmla="*/ 4609 h 9930"/>
              <a:gd name="connsiteX122" fmla="*/ 4612 w 9844"/>
              <a:gd name="connsiteY122" fmla="*/ 4721 h 9930"/>
              <a:gd name="connsiteX123" fmla="*/ 4674 w 9844"/>
              <a:gd name="connsiteY123" fmla="*/ 4953 h 9930"/>
              <a:gd name="connsiteX124" fmla="*/ 4725 w 9844"/>
              <a:gd name="connsiteY124" fmla="*/ 5187 h 9930"/>
              <a:gd name="connsiteX125" fmla="*/ 4768 w 9844"/>
              <a:gd name="connsiteY125" fmla="*/ 5424 h 9930"/>
              <a:gd name="connsiteX126" fmla="*/ 4825 w 9844"/>
              <a:gd name="connsiteY126" fmla="*/ 5784 h 9930"/>
              <a:gd name="connsiteX127" fmla="*/ 4894 w 9844"/>
              <a:gd name="connsiteY127" fmla="*/ 6264 h 9930"/>
              <a:gd name="connsiteX128" fmla="*/ 4951 w 9844"/>
              <a:gd name="connsiteY128" fmla="*/ 6619 h 9930"/>
              <a:gd name="connsiteX129" fmla="*/ 4994 w 9844"/>
              <a:gd name="connsiteY129" fmla="*/ 6854 h 9930"/>
              <a:gd name="connsiteX130" fmla="*/ 5046 w 9844"/>
              <a:gd name="connsiteY130" fmla="*/ 7082 h 9930"/>
              <a:gd name="connsiteX131" fmla="*/ 5107 w 9844"/>
              <a:gd name="connsiteY131" fmla="*/ 7307 h 9930"/>
              <a:gd name="connsiteX132" fmla="*/ 5180 w 9844"/>
              <a:gd name="connsiteY132" fmla="*/ 7528 h 9930"/>
              <a:gd name="connsiteX133" fmla="*/ 5267 w 9844"/>
              <a:gd name="connsiteY133" fmla="*/ 7738 h 9930"/>
              <a:gd name="connsiteX134" fmla="*/ 5372 w 9844"/>
              <a:gd name="connsiteY134" fmla="*/ 7943 h 9930"/>
              <a:gd name="connsiteX135" fmla="*/ 5493 w 9844"/>
              <a:gd name="connsiteY135" fmla="*/ 8137 h 9930"/>
              <a:gd name="connsiteX136" fmla="*/ 5562 w 9844"/>
              <a:gd name="connsiteY136" fmla="*/ 8230 h 9930"/>
              <a:gd name="connsiteX137" fmla="*/ 5592 w 9844"/>
              <a:gd name="connsiteY137" fmla="*/ 8269 h 9930"/>
              <a:gd name="connsiteX138" fmla="*/ 5657 w 9844"/>
              <a:gd name="connsiteY138" fmla="*/ 8338 h 9930"/>
              <a:gd name="connsiteX139" fmla="*/ 5721 w 9844"/>
              <a:gd name="connsiteY139" fmla="*/ 8399 h 9930"/>
              <a:gd name="connsiteX140" fmla="*/ 5787 w 9844"/>
              <a:gd name="connsiteY140" fmla="*/ 8451 h 9930"/>
              <a:gd name="connsiteX141" fmla="*/ 5852 w 9844"/>
              <a:gd name="connsiteY141" fmla="*/ 8491 h 9930"/>
              <a:gd name="connsiteX142" fmla="*/ 5920 w 9844"/>
              <a:gd name="connsiteY142" fmla="*/ 8521 h 9930"/>
              <a:gd name="connsiteX143" fmla="*/ 5987 w 9844"/>
              <a:gd name="connsiteY143" fmla="*/ 8543 h 9930"/>
              <a:gd name="connsiteX144" fmla="*/ 6056 w 9844"/>
              <a:gd name="connsiteY144" fmla="*/ 8555 h 9930"/>
              <a:gd name="connsiteX145" fmla="*/ 6124 w 9844"/>
              <a:gd name="connsiteY145" fmla="*/ 8555 h 9930"/>
              <a:gd name="connsiteX146" fmla="*/ 6192 w 9844"/>
              <a:gd name="connsiteY146" fmla="*/ 8547 h 9930"/>
              <a:gd name="connsiteX147" fmla="*/ 6260 w 9844"/>
              <a:gd name="connsiteY147" fmla="*/ 8527 h 9930"/>
              <a:gd name="connsiteX148" fmla="*/ 6328 w 9844"/>
              <a:gd name="connsiteY148" fmla="*/ 8499 h 9930"/>
              <a:gd name="connsiteX149" fmla="*/ 6396 w 9844"/>
              <a:gd name="connsiteY149" fmla="*/ 8462 h 9930"/>
              <a:gd name="connsiteX150" fmla="*/ 6462 w 9844"/>
              <a:gd name="connsiteY150" fmla="*/ 8413 h 9930"/>
              <a:gd name="connsiteX151" fmla="*/ 6528 w 9844"/>
              <a:gd name="connsiteY151" fmla="*/ 8355 h 9930"/>
              <a:gd name="connsiteX152" fmla="*/ 6593 w 9844"/>
              <a:gd name="connsiteY152" fmla="*/ 8287 h 9930"/>
              <a:gd name="connsiteX153" fmla="*/ 6625 w 9844"/>
              <a:gd name="connsiteY153" fmla="*/ 8249 h 9930"/>
              <a:gd name="connsiteX154" fmla="*/ 6654 w 9844"/>
              <a:gd name="connsiteY154" fmla="*/ 8213 h 9930"/>
              <a:gd name="connsiteX155" fmla="*/ 6706 w 9844"/>
              <a:gd name="connsiteY155" fmla="*/ 8140 h 9930"/>
              <a:gd name="connsiteX156" fmla="*/ 6748 w 9844"/>
              <a:gd name="connsiteY156" fmla="*/ 8060 h 9930"/>
              <a:gd name="connsiteX157" fmla="*/ 6786 w 9844"/>
              <a:gd name="connsiteY157" fmla="*/ 7977 h 9930"/>
              <a:gd name="connsiteX158" fmla="*/ 6832 w 9844"/>
              <a:gd name="connsiteY158" fmla="*/ 7851 h 9930"/>
              <a:gd name="connsiteX159" fmla="*/ 6877 w 9844"/>
              <a:gd name="connsiteY159" fmla="*/ 7670 h 9930"/>
              <a:gd name="connsiteX160" fmla="*/ 6907 w 9844"/>
              <a:gd name="connsiteY160" fmla="*/ 7483 h 9930"/>
              <a:gd name="connsiteX161" fmla="*/ 6924 w 9844"/>
              <a:gd name="connsiteY161" fmla="*/ 7289 h 9930"/>
              <a:gd name="connsiteX162" fmla="*/ 6940 w 9844"/>
              <a:gd name="connsiteY162" fmla="*/ 6992 h 9930"/>
              <a:gd name="connsiteX163" fmla="*/ 6948 w 9844"/>
              <a:gd name="connsiteY163" fmla="*/ 6794 h 9930"/>
              <a:gd name="connsiteX164" fmla="*/ 6960 w 9844"/>
              <a:gd name="connsiteY164" fmla="*/ 6527 h 9930"/>
              <a:gd name="connsiteX165" fmla="*/ 6973 w 9844"/>
              <a:gd name="connsiteY165" fmla="*/ 5990 h 9930"/>
              <a:gd name="connsiteX166" fmla="*/ 6973 w 9844"/>
              <a:gd name="connsiteY166" fmla="*/ 5452 h 9930"/>
              <a:gd name="connsiteX167" fmla="*/ 6963 w 9844"/>
              <a:gd name="connsiteY167" fmla="*/ 4916 h 9930"/>
              <a:gd name="connsiteX168" fmla="*/ 6954 w 9844"/>
              <a:gd name="connsiteY168" fmla="*/ 4647 h 9930"/>
              <a:gd name="connsiteX169" fmla="*/ 6951 w 9844"/>
              <a:gd name="connsiteY169" fmla="*/ 4585 h 9930"/>
              <a:gd name="connsiteX170" fmla="*/ 6939 w 9844"/>
              <a:gd name="connsiteY170" fmla="*/ 4455 h 9930"/>
              <a:gd name="connsiteX171" fmla="*/ 6920 w 9844"/>
              <a:gd name="connsiteY171" fmla="*/ 4330 h 9930"/>
              <a:gd name="connsiteX172" fmla="*/ 6892 w 9844"/>
              <a:gd name="connsiteY172" fmla="*/ 4209 h 9930"/>
              <a:gd name="connsiteX173" fmla="*/ 6862 w 9844"/>
              <a:gd name="connsiteY173" fmla="*/ 4091 h 9930"/>
              <a:gd name="connsiteX174" fmla="*/ 6823 w 9844"/>
              <a:gd name="connsiteY174" fmla="*/ 3978 h 9930"/>
              <a:gd name="connsiteX175" fmla="*/ 6778 w 9844"/>
              <a:gd name="connsiteY175" fmla="*/ 3869 h 9930"/>
              <a:gd name="connsiteX176" fmla="*/ 6727 w 9844"/>
              <a:gd name="connsiteY176" fmla="*/ 3766 h 9930"/>
              <a:gd name="connsiteX177" fmla="*/ 6669 w 9844"/>
              <a:gd name="connsiteY177" fmla="*/ 3672 h 9930"/>
              <a:gd name="connsiteX178" fmla="*/ 6607 w 9844"/>
              <a:gd name="connsiteY178" fmla="*/ 3585 h 9930"/>
              <a:gd name="connsiteX179" fmla="*/ 6539 w 9844"/>
              <a:gd name="connsiteY179" fmla="*/ 3507 h 9930"/>
              <a:gd name="connsiteX180" fmla="*/ 6466 w 9844"/>
              <a:gd name="connsiteY180" fmla="*/ 3438 h 9930"/>
              <a:gd name="connsiteX181" fmla="*/ 6389 w 9844"/>
              <a:gd name="connsiteY181" fmla="*/ 3380 h 9930"/>
              <a:gd name="connsiteX182" fmla="*/ 6306 w 9844"/>
              <a:gd name="connsiteY182" fmla="*/ 3330 h 9930"/>
              <a:gd name="connsiteX183" fmla="*/ 6218 w 9844"/>
              <a:gd name="connsiteY183" fmla="*/ 3295 h 9930"/>
              <a:gd name="connsiteX184" fmla="*/ 6125 w 9844"/>
              <a:gd name="connsiteY184" fmla="*/ 3272 h 9930"/>
              <a:gd name="connsiteX185" fmla="*/ 6077 w 9844"/>
              <a:gd name="connsiteY185" fmla="*/ 3267 h 9930"/>
              <a:gd name="connsiteX186" fmla="*/ 6052 w 9844"/>
              <a:gd name="connsiteY186" fmla="*/ 3266 h 9930"/>
              <a:gd name="connsiteX187" fmla="*/ 6002 w 9844"/>
              <a:gd name="connsiteY187" fmla="*/ 3271 h 9930"/>
              <a:gd name="connsiteX188" fmla="*/ 5952 w 9844"/>
              <a:gd name="connsiteY188" fmla="*/ 3285 h 9930"/>
              <a:gd name="connsiteX189" fmla="*/ 5904 w 9844"/>
              <a:gd name="connsiteY189" fmla="*/ 3310 h 9930"/>
              <a:gd name="connsiteX190" fmla="*/ 5859 w 9844"/>
              <a:gd name="connsiteY190" fmla="*/ 3344 h 9930"/>
              <a:gd name="connsiteX191" fmla="*/ 5820 w 9844"/>
              <a:gd name="connsiteY191" fmla="*/ 3389 h 9930"/>
              <a:gd name="connsiteX192" fmla="*/ 5788 w 9844"/>
              <a:gd name="connsiteY192" fmla="*/ 3441 h 9930"/>
              <a:gd name="connsiteX193" fmla="*/ 5765 w 9844"/>
              <a:gd name="connsiteY193" fmla="*/ 3499 h 9930"/>
              <a:gd name="connsiteX194" fmla="*/ 5756 w 9844"/>
              <a:gd name="connsiteY194" fmla="*/ 3532 h 9930"/>
              <a:gd name="connsiteX195" fmla="*/ 5752 w 9844"/>
              <a:gd name="connsiteY195" fmla="*/ 3560 h 9930"/>
              <a:gd name="connsiteX196" fmla="*/ 5746 w 9844"/>
              <a:gd name="connsiteY196" fmla="*/ 3611 h 9930"/>
              <a:gd name="connsiteX197" fmla="*/ 5751 w 9844"/>
              <a:gd name="connsiteY197" fmla="*/ 3690 h 9930"/>
              <a:gd name="connsiteX198" fmla="*/ 5772 w 9844"/>
              <a:gd name="connsiteY198" fmla="*/ 3795 h 9930"/>
              <a:gd name="connsiteX199" fmla="*/ 5810 w 9844"/>
              <a:gd name="connsiteY199" fmla="*/ 3889 h 9930"/>
              <a:gd name="connsiteX200" fmla="*/ 5835 w 9844"/>
              <a:gd name="connsiteY200" fmla="*/ 3930 h 9930"/>
              <a:gd name="connsiteX201" fmla="*/ 5881 w 9844"/>
              <a:gd name="connsiteY201" fmla="*/ 4002 h 9930"/>
              <a:gd name="connsiteX202" fmla="*/ 5976 w 9844"/>
              <a:gd name="connsiteY202" fmla="*/ 4121 h 9930"/>
              <a:gd name="connsiteX203" fmla="*/ 6074 w 9844"/>
              <a:gd name="connsiteY203" fmla="*/ 4218 h 9930"/>
              <a:gd name="connsiteX204" fmla="*/ 6175 w 9844"/>
              <a:gd name="connsiteY204" fmla="*/ 4295 h 9930"/>
              <a:gd name="connsiteX205" fmla="*/ 6276 w 9844"/>
              <a:gd name="connsiteY205" fmla="*/ 4346 h 9930"/>
              <a:gd name="connsiteX206" fmla="*/ 6379 w 9844"/>
              <a:gd name="connsiteY206" fmla="*/ 4378 h 9930"/>
              <a:gd name="connsiteX207" fmla="*/ 6482 w 9844"/>
              <a:gd name="connsiteY207" fmla="*/ 4391 h 9930"/>
              <a:gd name="connsiteX208" fmla="*/ 6586 w 9844"/>
              <a:gd name="connsiteY208" fmla="*/ 4381 h 9930"/>
              <a:gd name="connsiteX209" fmla="*/ 6688 w 9844"/>
              <a:gd name="connsiteY209" fmla="*/ 4356 h 9930"/>
              <a:gd name="connsiteX210" fmla="*/ 6791 w 9844"/>
              <a:gd name="connsiteY210" fmla="*/ 4313 h 9930"/>
              <a:gd name="connsiteX211" fmla="*/ 6891 w 9844"/>
              <a:gd name="connsiteY211" fmla="*/ 4256 h 9930"/>
              <a:gd name="connsiteX212" fmla="*/ 6989 w 9844"/>
              <a:gd name="connsiteY212" fmla="*/ 4181 h 9930"/>
              <a:gd name="connsiteX213" fmla="*/ 7084 w 9844"/>
              <a:gd name="connsiteY213" fmla="*/ 4092 h 9930"/>
              <a:gd name="connsiteX214" fmla="*/ 7176 w 9844"/>
              <a:gd name="connsiteY214" fmla="*/ 3991 h 9930"/>
              <a:gd name="connsiteX215" fmla="*/ 7265 w 9844"/>
              <a:gd name="connsiteY215" fmla="*/ 3878 h 9930"/>
              <a:gd name="connsiteX216" fmla="*/ 7347 w 9844"/>
              <a:gd name="connsiteY216" fmla="*/ 3752 h 9930"/>
              <a:gd name="connsiteX217" fmla="*/ 7387 w 9844"/>
              <a:gd name="connsiteY217" fmla="*/ 3684 h 9930"/>
              <a:gd name="connsiteX218" fmla="*/ 7457 w 9844"/>
              <a:gd name="connsiteY218" fmla="*/ 3561 h 9930"/>
              <a:gd name="connsiteX219" fmla="*/ 7585 w 9844"/>
              <a:gd name="connsiteY219" fmla="*/ 3297 h 9930"/>
              <a:gd name="connsiteX220" fmla="*/ 7694 w 9844"/>
              <a:gd name="connsiteY220" fmla="*/ 3015 h 9930"/>
              <a:gd name="connsiteX221" fmla="*/ 7762 w 9844"/>
              <a:gd name="connsiteY221" fmla="*/ 2796 h 9930"/>
              <a:gd name="connsiteX222" fmla="*/ 7802 w 9844"/>
              <a:gd name="connsiteY222" fmla="*/ 2647 h 9930"/>
              <a:gd name="connsiteX223" fmla="*/ 7834 w 9844"/>
              <a:gd name="connsiteY223" fmla="*/ 2495 h 9930"/>
              <a:gd name="connsiteX224" fmla="*/ 7863 w 9844"/>
              <a:gd name="connsiteY224" fmla="*/ 2339 h 9930"/>
              <a:gd name="connsiteX225" fmla="*/ 7883 w 9844"/>
              <a:gd name="connsiteY225" fmla="*/ 2185 h 9930"/>
              <a:gd name="connsiteX226" fmla="*/ 7896 w 9844"/>
              <a:gd name="connsiteY226" fmla="*/ 2027 h 9930"/>
              <a:gd name="connsiteX227" fmla="*/ 7904 w 9844"/>
              <a:gd name="connsiteY227" fmla="*/ 1868 h 9930"/>
              <a:gd name="connsiteX228" fmla="*/ 7902 w 9844"/>
              <a:gd name="connsiteY228" fmla="*/ 1710 h 9930"/>
              <a:gd name="connsiteX229" fmla="*/ 7894 w 9844"/>
              <a:gd name="connsiteY229" fmla="*/ 1550 h 9930"/>
              <a:gd name="connsiteX230" fmla="*/ 7880 w 9844"/>
              <a:gd name="connsiteY230" fmla="*/ 1392 h 9930"/>
              <a:gd name="connsiteX231" fmla="*/ 7869 w 9844"/>
              <a:gd name="connsiteY231" fmla="*/ 1313 h 9930"/>
              <a:gd name="connsiteX232" fmla="*/ 7850 w 9844"/>
              <a:gd name="connsiteY232" fmla="*/ 1205 h 9930"/>
              <a:gd name="connsiteX233" fmla="*/ 7826 w 9844"/>
              <a:gd name="connsiteY233" fmla="*/ 1028 h 9930"/>
              <a:gd name="connsiteX234" fmla="*/ 7817 w 9844"/>
              <a:gd name="connsiteY234" fmla="*/ 907 h 9930"/>
              <a:gd name="connsiteX235" fmla="*/ 7819 w 9844"/>
              <a:gd name="connsiteY235" fmla="*/ 790 h 9930"/>
              <a:gd name="connsiteX236" fmla="*/ 7837 w 9844"/>
              <a:gd name="connsiteY236" fmla="*/ 680 h 9930"/>
              <a:gd name="connsiteX237" fmla="*/ 7866 w 9844"/>
              <a:gd name="connsiteY237" fmla="*/ 608 h 9930"/>
              <a:gd name="connsiteX238" fmla="*/ 7889 w 9844"/>
              <a:gd name="connsiteY238" fmla="*/ 561 h 9930"/>
              <a:gd name="connsiteX239" fmla="*/ 7922 w 9844"/>
              <a:gd name="connsiteY239" fmla="*/ 522 h 9930"/>
              <a:gd name="connsiteX240" fmla="*/ 7958 w 9844"/>
              <a:gd name="connsiteY240" fmla="*/ 488 h 9930"/>
              <a:gd name="connsiteX241" fmla="*/ 7978 w 9844"/>
              <a:gd name="connsiteY241" fmla="*/ 474 h 9930"/>
              <a:gd name="connsiteX242" fmla="*/ 8014 w 9844"/>
              <a:gd name="connsiteY242" fmla="*/ 454 h 9930"/>
              <a:gd name="connsiteX243" fmla="*/ 8082 w 9844"/>
              <a:gd name="connsiteY243" fmla="*/ 440 h 9930"/>
              <a:gd name="connsiteX244" fmla="*/ 8149 w 9844"/>
              <a:gd name="connsiteY244" fmla="*/ 449 h 9930"/>
              <a:gd name="connsiteX245" fmla="*/ 8218 w 9844"/>
              <a:gd name="connsiteY245" fmla="*/ 481 h 9930"/>
              <a:gd name="connsiteX246" fmla="*/ 8284 w 9844"/>
              <a:gd name="connsiteY246" fmla="*/ 527 h 9930"/>
              <a:gd name="connsiteX247" fmla="*/ 8344 w 9844"/>
              <a:gd name="connsiteY247" fmla="*/ 589 h 9930"/>
              <a:gd name="connsiteX248" fmla="*/ 8399 w 9844"/>
              <a:gd name="connsiteY248" fmla="*/ 658 h 9930"/>
              <a:gd name="connsiteX249" fmla="*/ 8444 w 9844"/>
              <a:gd name="connsiteY249" fmla="*/ 729 h 9930"/>
              <a:gd name="connsiteX250" fmla="*/ 8465 w 9844"/>
              <a:gd name="connsiteY250" fmla="*/ 765 h 9930"/>
              <a:gd name="connsiteX251" fmla="*/ 8548 w 9844"/>
              <a:gd name="connsiteY251" fmla="*/ 938 h 9930"/>
              <a:gd name="connsiteX252" fmla="*/ 8687 w 9844"/>
              <a:gd name="connsiteY252" fmla="*/ 1222 h 9930"/>
              <a:gd name="connsiteX253" fmla="*/ 8760 w 9844"/>
              <a:gd name="connsiteY253" fmla="*/ 1348 h 9930"/>
              <a:gd name="connsiteX254" fmla="*/ 8814 w 9844"/>
              <a:gd name="connsiteY254" fmla="*/ 1422 h 9930"/>
              <a:gd name="connsiteX255" fmla="*/ 8869 w 9844"/>
              <a:gd name="connsiteY255" fmla="*/ 1488 h 9930"/>
              <a:gd name="connsiteX256" fmla="*/ 8925 w 9844"/>
              <a:gd name="connsiteY256" fmla="*/ 1535 h 9930"/>
              <a:gd name="connsiteX257" fmla="*/ 8986 w 9844"/>
              <a:gd name="connsiteY257" fmla="*/ 1567 h 9930"/>
              <a:gd name="connsiteX258" fmla="*/ 9048 w 9844"/>
              <a:gd name="connsiteY258" fmla="*/ 1580 h 9930"/>
              <a:gd name="connsiteX259" fmla="*/ 9113 w 9844"/>
              <a:gd name="connsiteY259" fmla="*/ 1572 h 9930"/>
              <a:gd name="connsiteX260" fmla="*/ 9182 w 9844"/>
              <a:gd name="connsiteY260" fmla="*/ 1540 h 9930"/>
              <a:gd name="connsiteX261" fmla="*/ 9254 w 9844"/>
              <a:gd name="connsiteY261" fmla="*/ 1481 h 9930"/>
              <a:gd name="connsiteX262" fmla="*/ 9330 w 9844"/>
              <a:gd name="connsiteY262" fmla="*/ 1390 h 9930"/>
              <a:gd name="connsiteX263" fmla="*/ 9370 w 9844"/>
              <a:gd name="connsiteY263" fmla="*/ 1333 h 9930"/>
              <a:gd name="connsiteX264" fmla="*/ 9408 w 9844"/>
              <a:gd name="connsiteY264" fmla="*/ 1269 h 9930"/>
              <a:gd name="connsiteX265" fmla="*/ 9475 w 9844"/>
              <a:gd name="connsiteY265" fmla="*/ 1131 h 9930"/>
              <a:gd name="connsiteX266" fmla="*/ 9530 w 9844"/>
              <a:gd name="connsiteY266" fmla="*/ 979 h 9930"/>
              <a:gd name="connsiteX267" fmla="*/ 9577 w 9844"/>
              <a:gd name="connsiteY267" fmla="*/ 823 h 9930"/>
              <a:gd name="connsiteX268" fmla="*/ 9598 w 9844"/>
              <a:gd name="connsiteY268" fmla="*/ 744 h 9930"/>
              <a:gd name="connsiteX269" fmla="*/ 9648 w 9844"/>
              <a:gd name="connsiteY269" fmla="*/ 555 h 9930"/>
              <a:gd name="connsiteX270" fmla="*/ 9733 w 9844"/>
              <a:gd name="connsiteY270" fmla="*/ 265 h 9930"/>
              <a:gd name="connsiteX271" fmla="*/ 9802 w 9844"/>
              <a:gd name="connsiteY271" fmla="*/ 83 h 9930"/>
              <a:gd name="connsiteX272" fmla="*/ 9844 w 9844"/>
              <a:gd name="connsiteY272" fmla="*/ 0 h 9930"/>
              <a:gd name="connsiteX0" fmla="*/ 0 w 9846"/>
              <a:gd name="connsiteY0" fmla="*/ 9913 h 9913"/>
              <a:gd name="connsiteX1" fmla="*/ 150 w 9846"/>
              <a:gd name="connsiteY1" fmla="*/ 9812 h 9913"/>
              <a:gd name="connsiteX2" fmla="*/ 294 w 9846"/>
              <a:gd name="connsiteY2" fmla="*/ 9697 h 9913"/>
              <a:gd name="connsiteX3" fmla="*/ 430 w 9846"/>
              <a:gd name="connsiteY3" fmla="*/ 9570 h 9913"/>
              <a:gd name="connsiteX4" fmla="*/ 558 w 9846"/>
              <a:gd name="connsiteY4" fmla="*/ 9427 h 9913"/>
              <a:gd name="connsiteX5" fmla="*/ 675 w 9846"/>
              <a:gd name="connsiteY5" fmla="*/ 9271 h 9913"/>
              <a:gd name="connsiteX6" fmla="*/ 779 w 9846"/>
              <a:gd name="connsiteY6" fmla="*/ 9103 h 9913"/>
              <a:gd name="connsiteX7" fmla="*/ 869 w 9846"/>
              <a:gd name="connsiteY7" fmla="*/ 8918 h 9913"/>
              <a:gd name="connsiteX8" fmla="*/ 945 w 9846"/>
              <a:gd name="connsiteY8" fmla="*/ 8723 h 9913"/>
              <a:gd name="connsiteX9" fmla="*/ 1002 w 9846"/>
              <a:gd name="connsiteY9" fmla="*/ 8512 h 9913"/>
              <a:gd name="connsiteX10" fmla="*/ 1023 w 9846"/>
              <a:gd name="connsiteY10" fmla="*/ 8401 h 9913"/>
              <a:gd name="connsiteX11" fmla="*/ 1038 w 9846"/>
              <a:gd name="connsiteY11" fmla="*/ 8311 h 9913"/>
              <a:gd name="connsiteX12" fmla="*/ 1054 w 9846"/>
              <a:gd name="connsiteY12" fmla="*/ 8128 h 9913"/>
              <a:gd name="connsiteX13" fmla="*/ 1056 w 9846"/>
              <a:gd name="connsiteY13" fmla="*/ 7948 h 9913"/>
              <a:gd name="connsiteX14" fmla="*/ 1040 w 9846"/>
              <a:gd name="connsiteY14" fmla="*/ 7767 h 9913"/>
              <a:gd name="connsiteX15" fmla="*/ 1009 w 9846"/>
              <a:gd name="connsiteY15" fmla="*/ 7592 h 9913"/>
              <a:gd name="connsiteX16" fmla="*/ 959 w 9846"/>
              <a:gd name="connsiteY16" fmla="*/ 7424 h 9913"/>
              <a:gd name="connsiteX17" fmla="*/ 895 w 9846"/>
              <a:gd name="connsiteY17" fmla="*/ 7268 h 9913"/>
              <a:gd name="connsiteX18" fmla="*/ 811 w 9846"/>
              <a:gd name="connsiteY18" fmla="*/ 7121 h 9913"/>
              <a:gd name="connsiteX19" fmla="*/ 761 w 9846"/>
              <a:gd name="connsiteY19" fmla="*/ 7052 h 9913"/>
              <a:gd name="connsiteX20" fmla="*/ 730 w 9846"/>
              <a:gd name="connsiteY20" fmla="*/ 7012 h 9913"/>
              <a:gd name="connsiteX21" fmla="*/ 664 w 9846"/>
              <a:gd name="connsiteY21" fmla="*/ 6950 h 9913"/>
              <a:gd name="connsiteX22" fmla="*/ 601 w 9846"/>
              <a:gd name="connsiteY22" fmla="*/ 6904 h 9913"/>
              <a:gd name="connsiteX23" fmla="*/ 538 w 9846"/>
              <a:gd name="connsiteY23" fmla="*/ 6877 h 9913"/>
              <a:gd name="connsiteX24" fmla="*/ 477 w 9846"/>
              <a:gd name="connsiteY24" fmla="*/ 6866 h 9913"/>
              <a:gd name="connsiteX25" fmla="*/ 417 w 9846"/>
              <a:gd name="connsiteY25" fmla="*/ 6871 h 9913"/>
              <a:gd name="connsiteX26" fmla="*/ 360 w 9846"/>
              <a:gd name="connsiteY26" fmla="*/ 6890 h 9913"/>
              <a:gd name="connsiteX27" fmla="*/ 308 w 9846"/>
              <a:gd name="connsiteY27" fmla="*/ 6922 h 9913"/>
              <a:gd name="connsiteX28" fmla="*/ 262 w 9846"/>
              <a:gd name="connsiteY28" fmla="*/ 6968 h 9913"/>
              <a:gd name="connsiteX29" fmla="*/ 221 w 9846"/>
              <a:gd name="connsiteY29" fmla="*/ 7027 h 9913"/>
              <a:gd name="connsiteX30" fmla="*/ 186 w 9846"/>
              <a:gd name="connsiteY30" fmla="*/ 7098 h 9913"/>
              <a:gd name="connsiteX31" fmla="*/ 157 w 9846"/>
              <a:gd name="connsiteY31" fmla="*/ 7177 h 9913"/>
              <a:gd name="connsiteX32" fmla="*/ 138 w 9846"/>
              <a:gd name="connsiteY32" fmla="*/ 7268 h 9913"/>
              <a:gd name="connsiteX33" fmla="*/ 125 w 9846"/>
              <a:gd name="connsiteY33" fmla="*/ 7362 h 9913"/>
              <a:gd name="connsiteX34" fmla="*/ 122 w 9846"/>
              <a:gd name="connsiteY34" fmla="*/ 7467 h 9913"/>
              <a:gd name="connsiteX35" fmla="*/ 129 w 9846"/>
              <a:gd name="connsiteY35" fmla="*/ 7577 h 9913"/>
              <a:gd name="connsiteX36" fmla="*/ 136 w 9846"/>
              <a:gd name="connsiteY36" fmla="*/ 7633 h 9913"/>
              <a:gd name="connsiteX37" fmla="*/ 151 w 9846"/>
              <a:gd name="connsiteY37" fmla="*/ 7730 h 9913"/>
              <a:gd name="connsiteX38" fmla="*/ 196 w 9846"/>
              <a:gd name="connsiteY38" fmla="*/ 7914 h 9913"/>
              <a:gd name="connsiteX39" fmla="*/ 256 w 9846"/>
              <a:gd name="connsiteY39" fmla="*/ 8091 h 9913"/>
              <a:gd name="connsiteX40" fmla="*/ 330 w 9846"/>
              <a:gd name="connsiteY40" fmla="*/ 8261 h 9913"/>
              <a:gd name="connsiteX41" fmla="*/ 417 w 9846"/>
              <a:gd name="connsiteY41" fmla="*/ 8420 h 9913"/>
              <a:gd name="connsiteX42" fmla="*/ 512 w 9846"/>
              <a:gd name="connsiteY42" fmla="*/ 8571 h 9913"/>
              <a:gd name="connsiteX43" fmla="*/ 618 w 9846"/>
              <a:gd name="connsiteY43" fmla="*/ 8712 h 9913"/>
              <a:gd name="connsiteX44" fmla="*/ 735 w 9846"/>
              <a:gd name="connsiteY44" fmla="*/ 8842 h 9913"/>
              <a:gd name="connsiteX45" fmla="*/ 856 w 9846"/>
              <a:gd name="connsiteY45" fmla="*/ 8963 h 9913"/>
              <a:gd name="connsiteX46" fmla="*/ 984 w 9846"/>
              <a:gd name="connsiteY46" fmla="*/ 9068 h 9913"/>
              <a:gd name="connsiteX47" fmla="*/ 1113 w 9846"/>
              <a:gd name="connsiteY47" fmla="*/ 9161 h 9913"/>
              <a:gd name="connsiteX48" fmla="*/ 1247 w 9846"/>
              <a:gd name="connsiteY48" fmla="*/ 9242 h 9913"/>
              <a:gd name="connsiteX49" fmla="*/ 1380 w 9846"/>
              <a:gd name="connsiteY49" fmla="*/ 9309 h 9913"/>
              <a:gd name="connsiteX50" fmla="*/ 1516 w 9846"/>
              <a:gd name="connsiteY50" fmla="*/ 9361 h 9913"/>
              <a:gd name="connsiteX51" fmla="*/ 1650 w 9846"/>
              <a:gd name="connsiteY51" fmla="*/ 9395 h 9913"/>
              <a:gd name="connsiteX52" fmla="*/ 1780 w 9846"/>
              <a:gd name="connsiteY52" fmla="*/ 9416 h 9913"/>
              <a:gd name="connsiteX53" fmla="*/ 1842 w 9846"/>
              <a:gd name="connsiteY53" fmla="*/ 9417 h 9913"/>
              <a:gd name="connsiteX54" fmla="*/ 1915 w 9846"/>
              <a:gd name="connsiteY54" fmla="*/ 9416 h 9913"/>
              <a:gd name="connsiteX55" fmla="*/ 2059 w 9846"/>
              <a:gd name="connsiteY55" fmla="*/ 9394 h 9913"/>
              <a:gd name="connsiteX56" fmla="*/ 2193 w 9846"/>
              <a:gd name="connsiteY56" fmla="*/ 9345 h 9913"/>
              <a:gd name="connsiteX57" fmla="*/ 2323 w 9846"/>
              <a:gd name="connsiteY57" fmla="*/ 9271 h 9913"/>
              <a:gd name="connsiteX58" fmla="*/ 2438 w 9846"/>
              <a:gd name="connsiteY58" fmla="*/ 9173 h 9913"/>
              <a:gd name="connsiteX59" fmla="*/ 2544 w 9846"/>
              <a:gd name="connsiteY59" fmla="*/ 9047 h 9913"/>
              <a:gd name="connsiteX60" fmla="*/ 2612 w 9846"/>
              <a:gd name="connsiteY60" fmla="*/ 8939 h 9913"/>
              <a:gd name="connsiteX61" fmla="*/ 2653 w 9846"/>
              <a:gd name="connsiteY61" fmla="*/ 8857 h 9913"/>
              <a:gd name="connsiteX62" fmla="*/ 2688 w 9846"/>
              <a:gd name="connsiteY62" fmla="*/ 8770 h 9913"/>
              <a:gd name="connsiteX63" fmla="*/ 2722 w 9846"/>
              <a:gd name="connsiteY63" fmla="*/ 8677 h 9913"/>
              <a:gd name="connsiteX64" fmla="*/ 2735 w 9846"/>
              <a:gd name="connsiteY64" fmla="*/ 8626 h 9913"/>
              <a:gd name="connsiteX65" fmla="*/ 2753 w 9846"/>
              <a:gd name="connsiteY65" fmla="*/ 8548 h 9913"/>
              <a:gd name="connsiteX66" fmla="*/ 2782 w 9846"/>
              <a:gd name="connsiteY66" fmla="*/ 8392 h 9913"/>
              <a:gd name="connsiteX67" fmla="*/ 2796 w 9846"/>
              <a:gd name="connsiteY67" fmla="*/ 8247 h 9913"/>
              <a:gd name="connsiteX68" fmla="*/ 2800 w 9846"/>
              <a:gd name="connsiteY68" fmla="*/ 8105 h 9913"/>
              <a:gd name="connsiteX69" fmla="*/ 2792 w 9846"/>
              <a:gd name="connsiteY69" fmla="*/ 7970 h 9913"/>
              <a:gd name="connsiteX70" fmla="*/ 2774 w 9846"/>
              <a:gd name="connsiteY70" fmla="*/ 7838 h 9913"/>
              <a:gd name="connsiteX71" fmla="*/ 2748 w 9846"/>
              <a:gd name="connsiteY71" fmla="*/ 7707 h 9913"/>
              <a:gd name="connsiteX72" fmla="*/ 2714 w 9846"/>
              <a:gd name="connsiteY72" fmla="*/ 7582 h 9913"/>
              <a:gd name="connsiteX73" fmla="*/ 2651 w 9846"/>
              <a:gd name="connsiteY73" fmla="*/ 7398 h 9913"/>
              <a:gd name="connsiteX74" fmla="*/ 2549 w 9846"/>
              <a:gd name="connsiteY74" fmla="*/ 7156 h 9913"/>
              <a:gd name="connsiteX75" fmla="*/ 2377 w 9846"/>
              <a:gd name="connsiteY75" fmla="*/ 6797 h 9913"/>
              <a:gd name="connsiteX76" fmla="*/ 2261 w 9846"/>
              <a:gd name="connsiteY76" fmla="*/ 6547 h 9913"/>
              <a:gd name="connsiteX77" fmla="*/ 2098 w 9846"/>
              <a:gd name="connsiteY77" fmla="*/ 6208 h 9913"/>
              <a:gd name="connsiteX78" fmla="*/ 1803 w 9846"/>
              <a:gd name="connsiteY78" fmla="*/ 5590 h 9913"/>
              <a:gd name="connsiteX79" fmla="*/ 1657 w 9846"/>
              <a:gd name="connsiteY79" fmla="*/ 5255 h 9913"/>
              <a:gd name="connsiteX80" fmla="*/ 1566 w 9846"/>
              <a:gd name="connsiteY80" fmla="*/ 5026 h 9913"/>
              <a:gd name="connsiteX81" fmla="*/ 1483 w 9846"/>
              <a:gd name="connsiteY81" fmla="*/ 4794 h 9913"/>
              <a:gd name="connsiteX82" fmla="*/ 1413 w 9846"/>
              <a:gd name="connsiteY82" fmla="*/ 4561 h 9913"/>
              <a:gd name="connsiteX83" fmla="*/ 1359 w 9846"/>
              <a:gd name="connsiteY83" fmla="*/ 4325 h 9913"/>
              <a:gd name="connsiteX84" fmla="*/ 1320 w 9846"/>
              <a:gd name="connsiteY84" fmla="*/ 4094 h 9913"/>
              <a:gd name="connsiteX85" fmla="*/ 1302 w 9846"/>
              <a:gd name="connsiteY85" fmla="*/ 3866 h 9913"/>
              <a:gd name="connsiteX86" fmla="*/ 1305 w 9846"/>
              <a:gd name="connsiteY86" fmla="*/ 3698 h 9913"/>
              <a:gd name="connsiteX87" fmla="*/ 1313 w 9846"/>
              <a:gd name="connsiteY87" fmla="*/ 3590 h 9913"/>
              <a:gd name="connsiteX88" fmla="*/ 1329 w 9846"/>
              <a:gd name="connsiteY88" fmla="*/ 3481 h 9913"/>
              <a:gd name="connsiteX89" fmla="*/ 1354 w 9846"/>
              <a:gd name="connsiteY89" fmla="*/ 3376 h 9913"/>
              <a:gd name="connsiteX90" fmla="*/ 1382 w 9846"/>
              <a:gd name="connsiteY90" fmla="*/ 3273 h 9913"/>
              <a:gd name="connsiteX91" fmla="*/ 1422 w 9846"/>
              <a:gd name="connsiteY91" fmla="*/ 3172 h 9913"/>
              <a:gd name="connsiteX92" fmla="*/ 1443 w 9846"/>
              <a:gd name="connsiteY92" fmla="*/ 3125 h 9913"/>
              <a:gd name="connsiteX93" fmla="*/ 1476 w 9846"/>
              <a:gd name="connsiteY93" fmla="*/ 3054 h 9913"/>
              <a:gd name="connsiteX94" fmla="*/ 1552 w 9846"/>
              <a:gd name="connsiteY94" fmla="*/ 2937 h 9913"/>
              <a:gd name="connsiteX95" fmla="*/ 1639 w 9846"/>
              <a:gd name="connsiteY95" fmla="*/ 2834 h 9913"/>
              <a:gd name="connsiteX96" fmla="*/ 1733 w 9846"/>
              <a:gd name="connsiteY96" fmla="*/ 2749 h 9913"/>
              <a:gd name="connsiteX97" fmla="*/ 1835 w 9846"/>
              <a:gd name="connsiteY97" fmla="*/ 2678 h 9913"/>
              <a:gd name="connsiteX98" fmla="*/ 1945 w 9846"/>
              <a:gd name="connsiteY98" fmla="*/ 2621 h 9913"/>
              <a:gd name="connsiteX99" fmla="*/ 2059 w 9846"/>
              <a:gd name="connsiteY99" fmla="*/ 2581 h 9913"/>
              <a:gd name="connsiteX100" fmla="*/ 2174 w 9846"/>
              <a:gd name="connsiteY100" fmla="*/ 2553 h 9913"/>
              <a:gd name="connsiteX101" fmla="*/ 2294 w 9846"/>
              <a:gd name="connsiteY101" fmla="*/ 2537 h 9913"/>
              <a:gd name="connsiteX102" fmla="*/ 2416 w 9846"/>
              <a:gd name="connsiteY102" fmla="*/ 2532 h 9913"/>
              <a:gd name="connsiteX103" fmla="*/ 2538 w 9846"/>
              <a:gd name="connsiteY103" fmla="*/ 2538 h 9913"/>
              <a:gd name="connsiteX104" fmla="*/ 2657 w 9846"/>
              <a:gd name="connsiteY104" fmla="*/ 2555 h 9913"/>
              <a:gd name="connsiteX105" fmla="*/ 2774 w 9846"/>
              <a:gd name="connsiteY105" fmla="*/ 2581 h 9913"/>
              <a:gd name="connsiteX106" fmla="*/ 2888 w 9846"/>
              <a:gd name="connsiteY106" fmla="*/ 2615 h 9913"/>
              <a:gd name="connsiteX107" fmla="*/ 2997 w 9846"/>
              <a:gd name="connsiteY107" fmla="*/ 2657 h 9913"/>
              <a:gd name="connsiteX108" fmla="*/ 3099 w 9846"/>
              <a:gd name="connsiteY108" fmla="*/ 2708 h 9913"/>
              <a:gd name="connsiteX109" fmla="*/ 3149 w 9846"/>
              <a:gd name="connsiteY109" fmla="*/ 2736 h 9913"/>
              <a:gd name="connsiteX110" fmla="*/ 3203 w 9846"/>
              <a:gd name="connsiteY110" fmla="*/ 2769 h 9913"/>
              <a:gd name="connsiteX111" fmla="*/ 3313 w 9846"/>
              <a:gd name="connsiteY111" fmla="*/ 2844 h 9913"/>
              <a:gd name="connsiteX112" fmla="*/ 3418 w 9846"/>
              <a:gd name="connsiteY112" fmla="*/ 2928 h 9913"/>
              <a:gd name="connsiteX113" fmla="*/ 3521 w 9846"/>
              <a:gd name="connsiteY113" fmla="*/ 3018 h 9913"/>
              <a:gd name="connsiteX114" fmla="*/ 3670 w 9846"/>
              <a:gd name="connsiteY114" fmla="*/ 3168 h 9913"/>
              <a:gd name="connsiteX115" fmla="*/ 3858 w 9846"/>
              <a:gd name="connsiteY115" fmla="*/ 3392 h 9913"/>
              <a:gd name="connsiteX116" fmla="*/ 4027 w 9846"/>
              <a:gd name="connsiteY116" fmla="*/ 3639 h 9913"/>
              <a:gd name="connsiteX117" fmla="*/ 4183 w 9846"/>
              <a:gd name="connsiteY117" fmla="*/ 3907 h 9913"/>
              <a:gd name="connsiteX118" fmla="*/ 4323 w 9846"/>
              <a:gd name="connsiteY118" fmla="*/ 4190 h 9913"/>
              <a:gd name="connsiteX119" fmla="*/ 4442 w 9846"/>
              <a:gd name="connsiteY119" fmla="*/ 4486 h 9913"/>
              <a:gd name="connsiteX120" fmla="*/ 4492 w 9846"/>
              <a:gd name="connsiteY120" fmla="*/ 4641 h 9913"/>
              <a:gd name="connsiteX121" fmla="*/ 4531 w 9846"/>
              <a:gd name="connsiteY121" fmla="*/ 4754 h 9913"/>
              <a:gd name="connsiteX122" fmla="*/ 4594 w 9846"/>
              <a:gd name="connsiteY122" fmla="*/ 4988 h 9913"/>
              <a:gd name="connsiteX123" fmla="*/ 4646 w 9846"/>
              <a:gd name="connsiteY123" fmla="*/ 5224 h 9913"/>
              <a:gd name="connsiteX124" fmla="*/ 4690 w 9846"/>
              <a:gd name="connsiteY124" fmla="*/ 5462 h 9913"/>
              <a:gd name="connsiteX125" fmla="*/ 4747 w 9846"/>
              <a:gd name="connsiteY125" fmla="*/ 5825 h 9913"/>
              <a:gd name="connsiteX126" fmla="*/ 4818 w 9846"/>
              <a:gd name="connsiteY126" fmla="*/ 6308 h 9913"/>
              <a:gd name="connsiteX127" fmla="*/ 4875 w 9846"/>
              <a:gd name="connsiteY127" fmla="*/ 6666 h 9913"/>
              <a:gd name="connsiteX128" fmla="*/ 4919 w 9846"/>
              <a:gd name="connsiteY128" fmla="*/ 6902 h 9913"/>
              <a:gd name="connsiteX129" fmla="*/ 4972 w 9846"/>
              <a:gd name="connsiteY129" fmla="*/ 7132 h 9913"/>
              <a:gd name="connsiteX130" fmla="*/ 5034 w 9846"/>
              <a:gd name="connsiteY130" fmla="*/ 7359 h 9913"/>
              <a:gd name="connsiteX131" fmla="*/ 5108 w 9846"/>
              <a:gd name="connsiteY131" fmla="*/ 7581 h 9913"/>
              <a:gd name="connsiteX132" fmla="*/ 5196 w 9846"/>
              <a:gd name="connsiteY132" fmla="*/ 7793 h 9913"/>
              <a:gd name="connsiteX133" fmla="*/ 5303 w 9846"/>
              <a:gd name="connsiteY133" fmla="*/ 7999 h 9913"/>
              <a:gd name="connsiteX134" fmla="*/ 5426 w 9846"/>
              <a:gd name="connsiteY134" fmla="*/ 8194 h 9913"/>
              <a:gd name="connsiteX135" fmla="*/ 5496 w 9846"/>
              <a:gd name="connsiteY135" fmla="*/ 8288 h 9913"/>
              <a:gd name="connsiteX136" fmla="*/ 5527 w 9846"/>
              <a:gd name="connsiteY136" fmla="*/ 8327 h 9913"/>
              <a:gd name="connsiteX137" fmla="*/ 5593 w 9846"/>
              <a:gd name="connsiteY137" fmla="*/ 8397 h 9913"/>
              <a:gd name="connsiteX138" fmla="*/ 5658 w 9846"/>
              <a:gd name="connsiteY138" fmla="*/ 8458 h 9913"/>
              <a:gd name="connsiteX139" fmla="*/ 5725 w 9846"/>
              <a:gd name="connsiteY139" fmla="*/ 8511 h 9913"/>
              <a:gd name="connsiteX140" fmla="*/ 5791 w 9846"/>
              <a:gd name="connsiteY140" fmla="*/ 8551 h 9913"/>
              <a:gd name="connsiteX141" fmla="*/ 5860 w 9846"/>
              <a:gd name="connsiteY141" fmla="*/ 8581 h 9913"/>
              <a:gd name="connsiteX142" fmla="*/ 5928 w 9846"/>
              <a:gd name="connsiteY142" fmla="*/ 8603 h 9913"/>
              <a:gd name="connsiteX143" fmla="*/ 5998 w 9846"/>
              <a:gd name="connsiteY143" fmla="*/ 8615 h 9913"/>
              <a:gd name="connsiteX144" fmla="*/ 6067 w 9846"/>
              <a:gd name="connsiteY144" fmla="*/ 8615 h 9913"/>
              <a:gd name="connsiteX145" fmla="*/ 6136 w 9846"/>
              <a:gd name="connsiteY145" fmla="*/ 8607 h 9913"/>
              <a:gd name="connsiteX146" fmla="*/ 6205 w 9846"/>
              <a:gd name="connsiteY146" fmla="*/ 8587 h 9913"/>
              <a:gd name="connsiteX147" fmla="*/ 6274 w 9846"/>
              <a:gd name="connsiteY147" fmla="*/ 8559 h 9913"/>
              <a:gd name="connsiteX148" fmla="*/ 6343 w 9846"/>
              <a:gd name="connsiteY148" fmla="*/ 8522 h 9913"/>
              <a:gd name="connsiteX149" fmla="*/ 6410 w 9846"/>
              <a:gd name="connsiteY149" fmla="*/ 8472 h 9913"/>
              <a:gd name="connsiteX150" fmla="*/ 6477 w 9846"/>
              <a:gd name="connsiteY150" fmla="*/ 8414 h 9913"/>
              <a:gd name="connsiteX151" fmla="*/ 6543 w 9846"/>
              <a:gd name="connsiteY151" fmla="*/ 8345 h 9913"/>
              <a:gd name="connsiteX152" fmla="*/ 6576 w 9846"/>
              <a:gd name="connsiteY152" fmla="*/ 8307 h 9913"/>
              <a:gd name="connsiteX153" fmla="*/ 6605 w 9846"/>
              <a:gd name="connsiteY153" fmla="*/ 8271 h 9913"/>
              <a:gd name="connsiteX154" fmla="*/ 6658 w 9846"/>
              <a:gd name="connsiteY154" fmla="*/ 8197 h 9913"/>
              <a:gd name="connsiteX155" fmla="*/ 6701 w 9846"/>
              <a:gd name="connsiteY155" fmla="*/ 8117 h 9913"/>
              <a:gd name="connsiteX156" fmla="*/ 6740 w 9846"/>
              <a:gd name="connsiteY156" fmla="*/ 8033 h 9913"/>
              <a:gd name="connsiteX157" fmla="*/ 6786 w 9846"/>
              <a:gd name="connsiteY157" fmla="*/ 7906 h 9913"/>
              <a:gd name="connsiteX158" fmla="*/ 6832 w 9846"/>
              <a:gd name="connsiteY158" fmla="*/ 7724 h 9913"/>
              <a:gd name="connsiteX159" fmla="*/ 6862 w 9846"/>
              <a:gd name="connsiteY159" fmla="*/ 7536 h 9913"/>
              <a:gd name="connsiteX160" fmla="*/ 6880 w 9846"/>
              <a:gd name="connsiteY160" fmla="*/ 7340 h 9913"/>
              <a:gd name="connsiteX161" fmla="*/ 6896 w 9846"/>
              <a:gd name="connsiteY161" fmla="*/ 7041 h 9913"/>
              <a:gd name="connsiteX162" fmla="*/ 6904 w 9846"/>
              <a:gd name="connsiteY162" fmla="*/ 6842 h 9913"/>
              <a:gd name="connsiteX163" fmla="*/ 6916 w 9846"/>
              <a:gd name="connsiteY163" fmla="*/ 6573 h 9913"/>
              <a:gd name="connsiteX164" fmla="*/ 6930 w 9846"/>
              <a:gd name="connsiteY164" fmla="*/ 6032 h 9913"/>
              <a:gd name="connsiteX165" fmla="*/ 6930 w 9846"/>
              <a:gd name="connsiteY165" fmla="*/ 5490 h 9913"/>
              <a:gd name="connsiteX166" fmla="*/ 6919 w 9846"/>
              <a:gd name="connsiteY166" fmla="*/ 4951 h 9913"/>
              <a:gd name="connsiteX167" fmla="*/ 6910 w 9846"/>
              <a:gd name="connsiteY167" fmla="*/ 4680 h 9913"/>
              <a:gd name="connsiteX168" fmla="*/ 6907 w 9846"/>
              <a:gd name="connsiteY168" fmla="*/ 4617 h 9913"/>
              <a:gd name="connsiteX169" fmla="*/ 6895 w 9846"/>
              <a:gd name="connsiteY169" fmla="*/ 4486 h 9913"/>
              <a:gd name="connsiteX170" fmla="*/ 6876 w 9846"/>
              <a:gd name="connsiteY170" fmla="*/ 4361 h 9913"/>
              <a:gd name="connsiteX171" fmla="*/ 6847 w 9846"/>
              <a:gd name="connsiteY171" fmla="*/ 4239 h 9913"/>
              <a:gd name="connsiteX172" fmla="*/ 6817 w 9846"/>
              <a:gd name="connsiteY172" fmla="*/ 4120 h 9913"/>
              <a:gd name="connsiteX173" fmla="*/ 6777 w 9846"/>
              <a:gd name="connsiteY173" fmla="*/ 4006 h 9913"/>
              <a:gd name="connsiteX174" fmla="*/ 6731 w 9846"/>
              <a:gd name="connsiteY174" fmla="*/ 3896 h 9913"/>
              <a:gd name="connsiteX175" fmla="*/ 6680 w 9846"/>
              <a:gd name="connsiteY175" fmla="*/ 3793 h 9913"/>
              <a:gd name="connsiteX176" fmla="*/ 6621 w 9846"/>
              <a:gd name="connsiteY176" fmla="*/ 3698 h 9913"/>
              <a:gd name="connsiteX177" fmla="*/ 6558 w 9846"/>
              <a:gd name="connsiteY177" fmla="*/ 3610 h 9913"/>
              <a:gd name="connsiteX178" fmla="*/ 6489 w 9846"/>
              <a:gd name="connsiteY178" fmla="*/ 3532 h 9913"/>
              <a:gd name="connsiteX179" fmla="*/ 6414 w 9846"/>
              <a:gd name="connsiteY179" fmla="*/ 3462 h 9913"/>
              <a:gd name="connsiteX180" fmla="*/ 6336 w 9846"/>
              <a:gd name="connsiteY180" fmla="*/ 3404 h 9913"/>
              <a:gd name="connsiteX181" fmla="*/ 6252 w 9846"/>
              <a:gd name="connsiteY181" fmla="*/ 3353 h 9913"/>
              <a:gd name="connsiteX182" fmla="*/ 6163 w 9846"/>
              <a:gd name="connsiteY182" fmla="*/ 3318 h 9913"/>
              <a:gd name="connsiteX183" fmla="*/ 6068 w 9846"/>
              <a:gd name="connsiteY183" fmla="*/ 3295 h 9913"/>
              <a:gd name="connsiteX184" fmla="*/ 6019 w 9846"/>
              <a:gd name="connsiteY184" fmla="*/ 3290 h 9913"/>
              <a:gd name="connsiteX185" fmla="*/ 5994 w 9846"/>
              <a:gd name="connsiteY185" fmla="*/ 3289 h 9913"/>
              <a:gd name="connsiteX186" fmla="*/ 5943 w 9846"/>
              <a:gd name="connsiteY186" fmla="*/ 3294 h 9913"/>
              <a:gd name="connsiteX187" fmla="*/ 5892 w 9846"/>
              <a:gd name="connsiteY187" fmla="*/ 3308 h 9913"/>
              <a:gd name="connsiteX188" fmla="*/ 5844 w 9846"/>
              <a:gd name="connsiteY188" fmla="*/ 3333 h 9913"/>
              <a:gd name="connsiteX189" fmla="*/ 5798 w 9846"/>
              <a:gd name="connsiteY189" fmla="*/ 3368 h 9913"/>
              <a:gd name="connsiteX190" fmla="*/ 5758 w 9846"/>
              <a:gd name="connsiteY190" fmla="*/ 3413 h 9913"/>
              <a:gd name="connsiteX191" fmla="*/ 5726 w 9846"/>
              <a:gd name="connsiteY191" fmla="*/ 3465 h 9913"/>
              <a:gd name="connsiteX192" fmla="*/ 5702 w 9846"/>
              <a:gd name="connsiteY192" fmla="*/ 3524 h 9913"/>
              <a:gd name="connsiteX193" fmla="*/ 5693 w 9846"/>
              <a:gd name="connsiteY193" fmla="*/ 3557 h 9913"/>
              <a:gd name="connsiteX194" fmla="*/ 5689 w 9846"/>
              <a:gd name="connsiteY194" fmla="*/ 3585 h 9913"/>
              <a:gd name="connsiteX195" fmla="*/ 5683 w 9846"/>
              <a:gd name="connsiteY195" fmla="*/ 3636 h 9913"/>
              <a:gd name="connsiteX196" fmla="*/ 5688 w 9846"/>
              <a:gd name="connsiteY196" fmla="*/ 3716 h 9913"/>
              <a:gd name="connsiteX197" fmla="*/ 5709 w 9846"/>
              <a:gd name="connsiteY197" fmla="*/ 3822 h 9913"/>
              <a:gd name="connsiteX198" fmla="*/ 5748 w 9846"/>
              <a:gd name="connsiteY198" fmla="*/ 3916 h 9913"/>
              <a:gd name="connsiteX199" fmla="*/ 5773 w 9846"/>
              <a:gd name="connsiteY199" fmla="*/ 3958 h 9913"/>
              <a:gd name="connsiteX200" fmla="*/ 5820 w 9846"/>
              <a:gd name="connsiteY200" fmla="*/ 4030 h 9913"/>
              <a:gd name="connsiteX201" fmla="*/ 5917 w 9846"/>
              <a:gd name="connsiteY201" fmla="*/ 4150 h 9913"/>
              <a:gd name="connsiteX202" fmla="*/ 6016 w 9846"/>
              <a:gd name="connsiteY202" fmla="*/ 4248 h 9913"/>
              <a:gd name="connsiteX203" fmla="*/ 6119 w 9846"/>
              <a:gd name="connsiteY203" fmla="*/ 4325 h 9913"/>
              <a:gd name="connsiteX204" fmla="*/ 6221 w 9846"/>
              <a:gd name="connsiteY204" fmla="*/ 4377 h 9913"/>
              <a:gd name="connsiteX205" fmla="*/ 6326 w 9846"/>
              <a:gd name="connsiteY205" fmla="*/ 4409 h 9913"/>
              <a:gd name="connsiteX206" fmla="*/ 6431 w 9846"/>
              <a:gd name="connsiteY206" fmla="*/ 4422 h 9913"/>
              <a:gd name="connsiteX207" fmla="*/ 6536 w 9846"/>
              <a:gd name="connsiteY207" fmla="*/ 4412 h 9913"/>
              <a:gd name="connsiteX208" fmla="*/ 6640 w 9846"/>
              <a:gd name="connsiteY208" fmla="*/ 4387 h 9913"/>
              <a:gd name="connsiteX209" fmla="*/ 6745 w 9846"/>
              <a:gd name="connsiteY209" fmla="*/ 4343 h 9913"/>
              <a:gd name="connsiteX210" fmla="*/ 6846 w 9846"/>
              <a:gd name="connsiteY210" fmla="*/ 4286 h 9913"/>
              <a:gd name="connsiteX211" fmla="*/ 6946 w 9846"/>
              <a:gd name="connsiteY211" fmla="*/ 4210 h 9913"/>
              <a:gd name="connsiteX212" fmla="*/ 7042 w 9846"/>
              <a:gd name="connsiteY212" fmla="*/ 4121 h 9913"/>
              <a:gd name="connsiteX213" fmla="*/ 7136 w 9846"/>
              <a:gd name="connsiteY213" fmla="*/ 4019 h 9913"/>
              <a:gd name="connsiteX214" fmla="*/ 7226 w 9846"/>
              <a:gd name="connsiteY214" fmla="*/ 3905 h 9913"/>
              <a:gd name="connsiteX215" fmla="*/ 7309 w 9846"/>
              <a:gd name="connsiteY215" fmla="*/ 3778 h 9913"/>
              <a:gd name="connsiteX216" fmla="*/ 7350 w 9846"/>
              <a:gd name="connsiteY216" fmla="*/ 3710 h 9913"/>
              <a:gd name="connsiteX217" fmla="*/ 7421 w 9846"/>
              <a:gd name="connsiteY217" fmla="*/ 3586 h 9913"/>
              <a:gd name="connsiteX218" fmla="*/ 7551 w 9846"/>
              <a:gd name="connsiteY218" fmla="*/ 3320 h 9913"/>
              <a:gd name="connsiteX219" fmla="*/ 7662 w 9846"/>
              <a:gd name="connsiteY219" fmla="*/ 3036 h 9913"/>
              <a:gd name="connsiteX220" fmla="*/ 7731 w 9846"/>
              <a:gd name="connsiteY220" fmla="*/ 2816 h 9913"/>
              <a:gd name="connsiteX221" fmla="*/ 7772 w 9846"/>
              <a:gd name="connsiteY221" fmla="*/ 2666 h 9913"/>
              <a:gd name="connsiteX222" fmla="*/ 7804 w 9846"/>
              <a:gd name="connsiteY222" fmla="*/ 2513 h 9913"/>
              <a:gd name="connsiteX223" fmla="*/ 7834 w 9846"/>
              <a:gd name="connsiteY223" fmla="*/ 2355 h 9913"/>
              <a:gd name="connsiteX224" fmla="*/ 7854 w 9846"/>
              <a:gd name="connsiteY224" fmla="*/ 2200 h 9913"/>
              <a:gd name="connsiteX225" fmla="*/ 7867 w 9846"/>
              <a:gd name="connsiteY225" fmla="*/ 2041 h 9913"/>
              <a:gd name="connsiteX226" fmla="*/ 7875 w 9846"/>
              <a:gd name="connsiteY226" fmla="*/ 1881 h 9913"/>
              <a:gd name="connsiteX227" fmla="*/ 7873 w 9846"/>
              <a:gd name="connsiteY227" fmla="*/ 1722 h 9913"/>
              <a:gd name="connsiteX228" fmla="*/ 7865 w 9846"/>
              <a:gd name="connsiteY228" fmla="*/ 1561 h 9913"/>
              <a:gd name="connsiteX229" fmla="*/ 7851 w 9846"/>
              <a:gd name="connsiteY229" fmla="*/ 1402 h 9913"/>
              <a:gd name="connsiteX230" fmla="*/ 7840 w 9846"/>
              <a:gd name="connsiteY230" fmla="*/ 1322 h 9913"/>
              <a:gd name="connsiteX231" fmla="*/ 7820 w 9846"/>
              <a:gd name="connsiteY231" fmla="*/ 1213 h 9913"/>
              <a:gd name="connsiteX232" fmla="*/ 7796 w 9846"/>
              <a:gd name="connsiteY232" fmla="*/ 1035 h 9913"/>
              <a:gd name="connsiteX233" fmla="*/ 7787 w 9846"/>
              <a:gd name="connsiteY233" fmla="*/ 913 h 9913"/>
              <a:gd name="connsiteX234" fmla="*/ 7789 w 9846"/>
              <a:gd name="connsiteY234" fmla="*/ 796 h 9913"/>
              <a:gd name="connsiteX235" fmla="*/ 7807 w 9846"/>
              <a:gd name="connsiteY235" fmla="*/ 685 h 9913"/>
              <a:gd name="connsiteX236" fmla="*/ 7837 w 9846"/>
              <a:gd name="connsiteY236" fmla="*/ 612 h 9913"/>
              <a:gd name="connsiteX237" fmla="*/ 7860 w 9846"/>
              <a:gd name="connsiteY237" fmla="*/ 565 h 9913"/>
              <a:gd name="connsiteX238" fmla="*/ 7894 w 9846"/>
              <a:gd name="connsiteY238" fmla="*/ 526 h 9913"/>
              <a:gd name="connsiteX239" fmla="*/ 7930 w 9846"/>
              <a:gd name="connsiteY239" fmla="*/ 491 h 9913"/>
              <a:gd name="connsiteX240" fmla="*/ 7950 w 9846"/>
              <a:gd name="connsiteY240" fmla="*/ 477 h 9913"/>
              <a:gd name="connsiteX241" fmla="*/ 7987 w 9846"/>
              <a:gd name="connsiteY241" fmla="*/ 457 h 9913"/>
              <a:gd name="connsiteX242" fmla="*/ 8056 w 9846"/>
              <a:gd name="connsiteY242" fmla="*/ 443 h 9913"/>
              <a:gd name="connsiteX243" fmla="*/ 8124 w 9846"/>
              <a:gd name="connsiteY243" fmla="*/ 452 h 9913"/>
              <a:gd name="connsiteX244" fmla="*/ 8194 w 9846"/>
              <a:gd name="connsiteY244" fmla="*/ 484 h 9913"/>
              <a:gd name="connsiteX245" fmla="*/ 8261 w 9846"/>
              <a:gd name="connsiteY245" fmla="*/ 531 h 9913"/>
              <a:gd name="connsiteX246" fmla="*/ 8322 w 9846"/>
              <a:gd name="connsiteY246" fmla="*/ 593 h 9913"/>
              <a:gd name="connsiteX247" fmla="*/ 8378 w 9846"/>
              <a:gd name="connsiteY247" fmla="*/ 663 h 9913"/>
              <a:gd name="connsiteX248" fmla="*/ 8424 w 9846"/>
              <a:gd name="connsiteY248" fmla="*/ 734 h 9913"/>
              <a:gd name="connsiteX249" fmla="*/ 8445 w 9846"/>
              <a:gd name="connsiteY249" fmla="*/ 770 h 9913"/>
              <a:gd name="connsiteX250" fmla="*/ 8529 w 9846"/>
              <a:gd name="connsiteY250" fmla="*/ 945 h 9913"/>
              <a:gd name="connsiteX251" fmla="*/ 8671 w 9846"/>
              <a:gd name="connsiteY251" fmla="*/ 1231 h 9913"/>
              <a:gd name="connsiteX252" fmla="*/ 8745 w 9846"/>
              <a:gd name="connsiteY252" fmla="*/ 1358 h 9913"/>
              <a:gd name="connsiteX253" fmla="*/ 8800 w 9846"/>
              <a:gd name="connsiteY253" fmla="*/ 1432 h 9913"/>
              <a:gd name="connsiteX254" fmla="*/ 8856 w 9846"/>
              <a:gd name="connsiteY254" fmla="*/ 1498 h 9913"/>
              <a:gd name="connsiteX255" fmla="*/ 8912 w 9846"/>
              <a:gd name="connsiteY255" fmla="*/ 1546 h 9913"/>
              <a:gd name="connsiteX256" fmla="*/ 8974 w 9846"/>
              <a:gd name="connsiteY256" fmla="*/ 1578 h 9913"/>
              <a:gd name="connsiteX257" fmla="*/ 9037 w 9846"/>
              <a:gd name="connsiteY257" fmla="*/ 1591 h 9913"/>
              <a:gd name="connsiteX258" fmla="*/ 9103 w 9846"/>
              <a:gd name="connsiteY258" fmla="*/ 1583 h 9913"/>
              <a:gd name="connsiteX259" fmla="*/ 9174 w 9846"/>
              <a:gd name="connsiteY259" fmla="*/ 1551 h 9913"/>
              <a:gd name="connsiteX260" fmla="*/ 9247 w 9846"/>
              <a:gd name="connsiteY260" fmla="*/ 1491 h 9913"/>
              <a:gd name="connsiteX261" fmla="*/ 9324 w 9846"/>
              <a:gd name="connsiteY261" fmla="*/ 1400 h 9913"/>
              <a:gd name="connsiteX262" fmla="*/ 9364 w 9846"/>
              <a:gd name="connsiteY262" fmla="*/ 1342 h 9913"/>
              <a:gd name="connsiteX263" fmla="*/ 9403 w 9846"/>
              <a:gd name="connsiteY263" fmla="*/ 1278 h 9913"/>
              <a:gd name="connsiteX264" fmla="*/ 9471 w 9846"/>
              <a:gd name="connsiteY264" fmla="*/ 1139 h 9913"/>
              <a:gd name="connsiteX265" fmla="*/ 9527 w 9846"/>
              <a:gd name="connsiteY265" fmla="*/ 986 h 9913"/>
              <a:gd name="connsiteX266" fmla="*/ 9575 w 9846"/>
              <a:gd name="connsiteY266" fmla="*/ 829 h 9913"/>
              <a:gd name="connsiteX267" fmla="*/ 9596 w 9846"/>
              <a:gd name="connsiteY267" fmla="*/ 749 h 9913"/>
              <a:gd name="connsiteX268" fmla="*/ 9647 w 9846"/>
              <a:gd name="connsiteY268" fmla="*/ 559 h 9913"/>
              <a:gd name="connsiteX269" fmla="*/ 9733 w 9846"/>
              <a:gd name="connsiteY269" fmla="*/ 267 h 9913"/>
              <a:gd name="connsiteX270" fmla="*/ 9803 w 9846"/>
              <a:gd name="connsiteY270" fmla="*/ 84 h 9913"/>
              <a:gd name="connsiteX271" fmla="*/ 9846 w 9846"/>
              <a:gd name="connsiteY271" fmla="*/ 0 h 9913"/>
              <a:gd name="connsiteX0" fmla="*/ 28 w 9876"/>
              <a:gd name="connsiteY0" fmla="*/ 9898 h 9898"/>
              <a:gd name="connsiteX1" fmla="*/ 175 w 9876"/>
              <a:gd name="connsiteY1" fmla="*/ 9782 h 9898"/>
              <a:gd name="connsiteX2" fmla="*/ 313 w 9876"/>
              <a:gd name="connsiteY2" fmla="*/ 9654 h 9898"/>
              <a:gd name="connsiteX3" fmla="*/ 443 w 9876"/>
              <a:gd name="connsiteY3" fmla="*/ 9510 h 9898"/>
              <a:gd name="connsiteX4" fmla="*/ 562 w 9876"/>
              <a:gd name="connsiteY4" fmla="*/ 9352 h 9898"/>
              <a:gd name="connsiteX5" fmla="*/ 667 w 9876"/>
              <a:gd name="connsiteY5" fmla="*/ 9183 h 9898"/>
              <a:gd name="connsiteX6" fmla="*/ 759 w 9876"/>
              <a:gd name="connsiteY6" fmla="*/ 8996 h 9898"/>
              <a:gd name="connsiteX7" fmla="*/ 836 w 9876"/>
              <a:gd name="connsiteY7" fmla="*/ 8800 h 9898"/>
              <a:gd name="connsiteX8" fmla="*/ 894 w 9876"/>
              <a:gd name="connsiteY8" fmla="*/ 8587 h 9898"/>
              <a:gd name="connsiteX9" fmla="*/ 915 w 9876"/>
              <a:gd name="connsiteY9" fmla="*/ 8475 h 9898"/>
              <a:gd name="connsiteX10" fmla="*/ 930 w 9876"/>
              <a:gd name="connsiteY10" fmla="*/ 8384 h 9898"/>
              <a:gd name="connsiteX11" fmla="*/ 946 w 9876"/>
              <a:gd name="connsiteY11" fmla="*/ 8199 h 9898"/>
              <a:gd name="connsiteX12" fmla="*/ 949 w 9876"/>
              <a:gd name="connsiteY12" fmla="*/ 8018 h 9898"/>
              <a:gd name="connsiteX13" fmla="*/ 932 w 9876"/>
              <a:gd name="connsiteY13" fmla="*/ 7835 h 9898"/>
              <a:gd name="connsiteX14" fmla="*/ 901 w 9876"/>
              <a:gd name="connsiteY14" fmla="*/ 7659 h 9898"/>
              <a:gd name="connsiteX15" fmla="*/ 850 w 9876"/>
              <a:gd name="connsiteY15" fmla="*/ 7489 h 9898"/>
              <a:gd name="connsiteX16" fmla="*/ 785 w 9876"/>
              <a:gd name="connsiteY16" fmla="*/ 7332 h 9898"/>
              <a:gd name="connsiteX17" fmla="*/ 700 w 9876"/>
              <a:gd name="connsiteY17" fmla="*/ 7183 h 9898"/>
              <a:gd name="connsiteX18" fmla="*/ 649 w 9876"/>
              <a:gd name="connsiteY18" fmla="*/ 7114 h 9898"/>
              <a:gd name="connsiteX19" fmla="*/ 617 w 9876"/>
              <a:gd name="connsiteY19" fmla="*/ 7074 h 9898"/>
              <a:gd name="connsiteX20" fmla="*/ 550 w 9876"/>
              <a:gd name="connsiteY20" fmla="*/ 7011 h 9898"/>
              <a:gd name="connsiteX21" fmla="*/ 486 w 9876"/>
              <a:gd name="connsiteY21" fmla="*/ 6965 h 9898"/>
              <a:gd name="connsiteX22" fmla="*/ 422 w 9876"/>
              <a:gd name="connsiteY22" fmla="*/ 6937 h 9898"/>
              <a:gd name="connsiteX23" fmla="*/ 360 w 9876"/>
              <a:gd name="connsiteY23" fmla="*/ 6926 h 9898"/>
              <a:gd name="connsiteX24" fmla="*/ 300 w 9876"/>
              <a:gd name="connsiteY24" fmla="*/ 6931 h 9898"/>
              <a:gd name="connsiteX25" fmla="*/ 242 w 9876"/>
              <a:gd name="connsiteY25" fmla="*/ 6950 h 9898"/>
              <a:gd name="connsiteX26" fmla="*/ 189 w 9876"/>
              <a:gd name="connsiteY26" fmla="*/ 6983 h 9898"/>
              <a:gd name="connsiteX27" fmla="*/ 142 w 9876"/>
              <a:gd name="connsiteY27" fmla="*/ 7029 h 9898"/>
              <a:gd name="connsiteX28" fmla="*/ 100 w 9876"/>
              <a:gd name="connsiteY28" fmla="*/ 7089 h 9898"/>
              <a:gd name="connsiteX29" fmla="*/ 65 w 9876"/>
              <a:gd name="connsiteY29" fmla="*/ 7160 h 9898"/>
              <a:gd name="connsiteX30" fmla="*/ 35 w 9876"/>
              <a:gd name="connsiteY30" fmla="*/ 7240 h 9898"/>
              <a:gd name="connsiteX31" fmla="*/ 16 w 9876"/>
              <a:gd name="connsiteY31" fmla="*/ 7332 h 9898"/>
              <a:gd name="connsiteX32" fmla="*/ 3 w 9876"/>
              <a:gd name="connsiteY32" fmla="*/ 7427 h 9898"/>
              <a:gd name="connsiteX33" fmla="*/ 0 w 9876"/>
              <a:gd name="connsiteY33" fmla="*/ 7533 h 9898"/>
              <a:gd name="connsiteX34" fmla="*/ 7 w 9876"/>
              <a:gd name="connsiteY34" fmla="*/ 7643 h 9898"/>
              <a:gd name="connsiteX35" fmla="*/ 14 w 9876"/>
              <a:gd name="connsiteY35" fmla="*/ 7700 h 9898"/>
              <a:gd name="connsiteX36" fmla="*/ 29 w 9876"/>
              <a:gd name="connsiteY36" fmla="*/ 7798 h 9898"/>
              <a:gd name="connsiteX37" fmla="*/ 75 w 9876"/>
              <a:gd name="connsiteY37" fmla="*/ 7983 h 9898"/>
              <a:gd name="connsiteX38" fmla="*/ 136 w 9876"/>
              <a:gd name="connsiteY38" fmla="*/ 8162 h 9898"/>
              <a:gd name="connsiteX39" fmla="*/ 211 w 9876"/>
              <a:gd name="connsiteY39" fmla="*/ 8334 h 9898"/>
              <a:gd name="connsiteX40" fmla="*/ 300 w 9876"/>
              <a:gd name="connsiteY40" fmla="*/ 8494 h 9898"/>
              <a:gd name="connsiteX41" fmla="*/ 396 w 9876"/>
              <a:gd name="connsiteY41" fmla="*/ 8646 h 9898"/>
              <a:gd name="connsiteX42" fmla="*/ 504 w 9876"/>
              <a:gd name="connsiteY42" fmla="*/ 8788 h 9898"/>
              <a:gd name="connsiteX43" fmla="*/ 622 w 9876"/>
              <a:gd name="connsiteY43" fmla="*/ 8920 h 9898"/>
              <a:gd name="connsiteX44" fmla="*/ 745 w 9876"/>
              <a:gd name="connsiteY44" fmla="*/ 9042 h 9898"/>
              <a:gd name="connsiteX45" fmla="*/ 875 w 9876"/>
              <a:gd name="connsiteY45" fmla="*/ 9148 h 9898"/>
              <a:gd name="connsiteX46" fmla="*/ 1006 w 9876"/>
              <a:gd name="connsiteY46" fmla="*/ 9241 h 9898"/>
              <a:gd name="connsiteX47" fmla="*/ 1143 w 9876"/>
              <a:gd name="connsiteY47" fmla="*/ 9323 h 9898"/>
              <a:gd name="connsiteX48" fmla="*/ 1278 w 9876"/>
              <a:gd name="connsiteY48" fmla="*/ 9391 h 9898"/>
              <a:gd name="connsiteX49" fmla="*/ 1416 w 9876"/>
              <a:gd name="connsiteY49" fmla="*/ 9443 h 9898"/>
              <a:gd name="connsiteX50" fmla="*/ 1552 w 9876"/>
              <a:gd name="connsiteY50" fmla="*/ 9477 h 9898"/>
              <a:gd name="connsiteX51" fmla="*/ 1684 w 9876"/>
              <a:gd name="connsiteY51" fmla="*/ 9499 h 9898"/>
              <a:gd name="connsiteX52" fmla="*/ 1747 w 9876"/>
              <a:gd name="connsiteY52" fmla="*/ 9500 h 9898"/>
              <a:gd name="connsiteX53" fmla="*/ 1821 w 9876"/>
              <a:gd name="connsiteY53" fmla="*/ 9499 h 9898"/>
              <a:gd name="connsiteX54" fmla="*/ 1967 w 9876"/>
              <a:gd name="connsiteY54" fmla="*/ 9476 h 9898"/>
              <a:gd name="connsiteX55" fmla="*/ 2103 w 9876"/>
              <a:gd name="connsiteY55" fmla="*/ 9427 h 9898"/>
              <a:gd name="connsiteX56" fmla="*/ 2235 w 9876"/>
              <a:gd name="connsiteY56" fmla="*/ 9352 h 9898"/>
              <a:gd name="connsiteX57" fmla="*/ 2352 w 9876"/>
              <a:gd name="connsiteY57" fmla="*/ 9254 h 9898"/>
              <a:gd name="connsiteX58" fmla="*/ 2460 w 9876"/>
              <a:gd name="connsiteY58" fmla="*/ 9126 h 9898"/>
              <a:gd name="connsiteX59" fmla="*/ 2529 w 9876"/>
              <a:gd name="connsiteY59" fmla="*/ 9017 h 9898"/>
              <a:gd name="connsiteX60" fmla="*/ 2570 w 9876"/>
              <a:gd name="connsiteY60" fmla="*/ 8935 h 9898"/>
              <a:gd name="connsiteX61" fmla="*/ 2606 w 9876"/>
              <a:gd name="connsiteY61" fmla="*/ 8847 h 9898"/>
              <a:gd name="connsiteX62" fmla="*/ 2641 w 9876"/>
              <a:gd name="connsiteY62" fmla="*/ 8753 h 9898"/>
              <a:gd name="connsiteX63" fmla="*/ 2654 w 9876"/>
              <a:gd name="connsiteY63" fmla="*/ 8702 h 9898"/>
              <a:gd name="connsiteX64" fmla="*/ 2672 w 9876"/>
              <a:gd name="connsiteY64" fmla="*/ 8623 h 9898"/>
              <a:gd name="connsiteX65" fmla="*/ 2702 w 9876"/>
              <a:gd name="connsiteY65" fmla="*/ 8466 h 9898"/>
              <a:gd name="connsiteX66" fmla="*/ 2716 w 9876"/>
              <a:gd name="connsiteY66" fmla="*/ 8319 h 9898"/>
              <a:gd name="connsiteX67" fmla="*/ 2720 w 9876"/>
              <a:gd name="connsiteY67" fmla="*/ 8176 h 9898"/>
              <a:gd name="connsiteX68" fmla="*/ 2712 w 9876"/>
              <a:gd name="connsiteY68" fmla="*/ 8040 h 9898"/>
              <a:gd name="connsiteX69" fmla="*/ 2693 w 9876"/>
              <a:gd name="connsiteY69" fmla="*/ 7907 h 9898"/>
              <a:gd name="connsiteX70" fmla="*/ 2667 w 9876"/>
              <a:gd name="connsiteY70" fmla="*/ 7775 h 9898"/>
              <a:gd name="connsiteX71" fmla="*/ 2632 w 9876"/>
              <a:gd name="connsiteY71" fmla="*/ 7649 h 9898"/>
              <a:gd name="connsiteX72" fmla="*/ 2568 w 9876"/>
              <a:gd name="connsiteY72" fmla="*/ 7463 h 9898"/>
              <a:gd name="connsiteX73" fmla="*/ 2465 w 9876"/>
              <a:gd name="connsiteY73" fmla="*/ 7219 h 9898"/>
              <a:gd name="connsiteX74" fmla="*/ 2290 w 9876"/>
              <a:gd name="connsiteY74" fmla="*/ 6857 h 9898"/>
              <a:gd name="connsiteX75" fmla="*/ 2172 w 9876"/>
              <a:gd name="connsiteY75" fmla="*/ 6604 h 9898"/>
              <a:gd name="connsiteX76" fmla="*/ 2007 w 9876"/>
              <a:gd name="connsiteY76" fmla="*/ 6262 h 9898"/>
              <a:gd name="connsiteX77" fmla="*/ 1707 w 9876"/>
              <a:gd name="connsiteY77" fmla="*/ 5639 h 9898"/>
              <a:gd name="connsiteX78" fmla="*/ 1559 w 9876"/>
              <a:gd name="connsiteY78" fmla="*/ 5301 h 9898"/>
              <a:gd name="connsiteX79" fmla="*/ 1466 w 9876"/>
              <a:gd name="connsiteY79" fmla="*/ 5070 h 9898"/>
              <a:gd name="connsiteX80" fmla="*/ 1382 w 9876"/>
              <a:gd name="connsiteY80" fmla="*/ 4836 h 9898"/>
              <a:gd name="connsiteX81" fmla="*/ 1311 w 9876"/>
              <a:gd name="connsiteY81" fmla="*/ 4601 h 9898"/>
              <a:gd name="connsiteX82" fmla="*/ 1256 w 9876"/>
              <a:gd name="connsiteY82" fmla="*/ 4363 h 9898"/>
              <a:gd name="connsiteX83" fmla="*/ 1217 w 9876"/>
              <a:gd name="connsiteY83" fmla="*/ 4130 h 9898"/>
              <a:gd name="connsiteX84" fmla="*/ 1198 w 9876"/>
              <a:gd name="connsiteY84" fmla="*/ 3900 h 9898"/>
              <a:gd name="connsiteX85" fmla="*/ 1201 w 9876"/>
              <a:gd name="connsiteY85" fmla="*/ 3730 h 9898"/>
              <a:gd name="connsiteX86" fmla="*/ 1210 w 9876"/>
              <a:gd name="connsiteY86" fmla="*/ 3622 h 9898"/>
              <a:gd name="connsiteX87" fmla="*/ 1226 w 9876"/>
              <a:gd name="connsiteY87" fmla="*/ 3512 h 9898"/>
              <a:gd name="connsiteX88" fmla="*/ 1251 w 9876"/>
              <a:gd name="connsiteY88" fmla="*/ 3406 h 9898"/>
              <a:gd name="connsiteX89" fmla="*/ 1280 w 9876"/>
              <a:gd name="connsiteY89" fmla="*/ 3302 h 9898"/>
              <a:gd name="connsiteX90" fmla="*/ 1320 w 9876"/>
              <a:gd name="connsiteY90" fmla="*/ 3200 h 9898"/>
              <a:gd name="connsiteX91" fmla="*/ 1342 w 9876"/>
              <a:gd name="connsiteY91" fmla="*/ 3152 h 9898"/>
              <a:gd name="connsiteX92" fmla="*/ 1375 w 9876"/>
              <a:gd name="connsiteY92" fmla="*/ 3081 h 9898"/>
              <a:gd name="connsiteX93" fmla="*/ 1452 w 9876"/>
              <a:gd name="connsiteY93" fmla="*/ 2963 h 9898"/>
              <a:gd name="connsiteX94" fmla="*/ 1541 w 9876"/>
              <a:gd name="connsiteY94" fmla="*/ 2859 h 9898"/>
              <a:gd name="connsiteX95" fmla="*/ 1636 w 9876"/>
              <a:gd name="connsiteY95" fmla="*/ 2773 h 9898"/>
              <a:gd name="connsiteX96" fmla="*/ 1740 w 9876"/>
              <a:gd name="connsiteY96" fmla="*/ 2702 h 9898"/>
              <a:gd name="connsiteX97" fmla="*/ 1851 w 9876"/>
              <a:gd name="connsiteY97" fmla="*/ 2644 h 9898"/>
              <a:gd name="connsiteX98" fmla="*/ 1967 w 9876"/>
              <a:gd name="connsiteY98" fmla="*/ 2604 h 9898"/>
              <a:gd name="connsiteX99" fmla="*/ 2084 w 9876"/>
              <a:gd name="connsiteY99" fmla="*/ 2575 h 9898"/>
              <a:gd name="connsiteX100" fmla="*/ 2206 w 9876"/>
              <a:gd name="connsiteY100" fmla="*/ 2559 h 9898"/>
              <a:gd name="connsiteX101" fmla="*/ 2330 w 9876"/>
              <a:gd name="connsiteY101" fmla="*/ 2554 h 9898"/>
              <a:gd name="connsiteX102" fmla="*/ 2454 w 9876"/>
              <a:gd name="connsiteY102" fmla="*/ 2560 h 9898"/>
              <a:gd name="connsiteX103" fmla="*/ 2575 w 9876"/>
              <a:gd name="connsiteY103" fmla="*/ 2577 h 9898"/>
              <a:gd name="connsiteX104" fmla="*/ 2693 w 9876"/>
              <a:gd name="connsiteY104" fmla="*/ 2604 h 9898"/>
              <a:gd name="connsiteX105" fmla="*/ 2809 w 9876"/>
              <a:gd name="connsiteY105" fmla="*/ 2638 h 9898"/>
              <a:gd name="connsiteX106" fmla="*/ 2920 w 9876"/>
              <a:gd name="connsiteY106" fmla="*/ 2680 h 9898"/>
              <a:gd name="connsiteX107" fmla="*/ 3023 w 9876"/>
              <a:gd name="connsiteY107" fmla="*/ 2732 h 9898"/>
              <a:gd name="connsiteX108" fmla="*/ 3074 w 9876"/>
              <a:gd name="connsiteY108" fmla="*/ 2760 h 9898"/>
              <a:gd name="connsiteX109" fmla="*/ 3129 w 9876"/>
              <a:gd name="connsiteY109" fmla="*/ 2793 h 9898"/>
              <a:gd name="connsiteX110" fmla="*/ 3241 w 9876"/>
              <a:gd name="connsiteY110" fmla="*/ 2869 h 9898"/>
              <a:gd name="connsiteX111" fmla="*/ 3347 w 9876"/>
              <a:gd name="connsiteY111" fmla="*/ 2954 h 9898"/>
              <a:gd name="connsiteX112" fmla="*/ 3452 w 9876"/>
              <a:gd name="connsiteY112" fmla="*/ 3044 h 9898"/>
              <a:gd name="connsiteX113" fmla="*/ 3603 w 9876"/>
              <a:gd name="connsiteY113" fmla="*/ 3196 h 9898"/>
              <a:gd name="connsiteX114" fmla="*/ 3794 w 9876"/>
              <a:gd name="connsiteY114" fmla="*/ 3422 h 9898"/>
              <a:gd name="connsiteX115" fmla="*/ 3966 w 9876"/>
              <a:gd name="connsiteY115" fmla="*/ 3671 h 9898"/>
              <a:gd name="connsiteX116" fmla="*/ 4124 w 9876"/>
              <a:gd name="connsiteY116" fmla="*/ 3941 h 9898"/>
              <a:gd name="connsiteX117" fmla="*/ 4267 w 9876"/>
              <a:gd name="connsiteY117" fmla="*/ 4227 h 9898"/>
              <a:gd name="connsiteX118" fmla="*/ 4387 w 9876"/>
              <a:gd name="connsiteY118" fmla="*/ 4525 h 9898"/>
              <a:gd name="connsiteX119" fmla="*/ 4438 w 9876"/>
              <a:gd name="connsiteY119" fmla="*/ 4682 h 9898"/>
              <a:gd name="connsiteX120" fmla="*/ 4478 w 9876"/>
              <a:gd name="connsiteY120" fmla="*/ 4796 h 9898"/>
              <a:gd name="connsiteX121" fmla="*/ 4542 w 9876"/>
              <a:gd name="connsiteY121" fmla="*/ 5032 h 9898"/>
              <a:gd name="connsiteX122" fmla="*/ 4595 w 9876"/>
              <a:gd name="connsiteY122" fmla="*/ 5270 h 9898"/>
              <a:gd name="connsiteX123" fmla="*/ 4639 w 9876"/>
              <a:gd name="connsiteY123" fmla="*/ 5510 h 9898"/>
              <a:gd name="connsiteX124" fmla="*/ 4697 w 9876"/>
              <a:gd name="connsiteY124" fmla="*/ 5876 h 9898"/>
              <a:gd name="connsiteX125" fmla="*/ 4769 w 9876"/>
              <a:gd name="connsiteY125" fmla="*/ 6363 h 9898"/>
              <a:gd name="connsiteX126" fmla="*/ 4827 w 9876"/>
              <a:gd name="connsiteY126" fmla="*/ 6725 h 9898"/>
              <a:gd name="connsiteX127" fmla="*/ 4872 w 9876"/>
              <a:gd name="connsiteY127" fmla="*/ 6963 h 9898"/>
              <a:gd name="connsiteX128" fmla="*/ 4926 w 9876"/>
              <a:gd name="connsiteY128" fmla="*/ 7195 h 9898"/>
              <a:gd name="connsiteX129" fmla="*/ 4989 w 9876"/>
              <a:gd name="connsiteY129" fmla="*/ 7424 h 9898"/>
              <a:gd name="connsiteX130" fmla="*/ 5064 w 9876"/>
              <a:gd name="connsiteY130" fmla="*/ 7648 h 9898"/>
              <a:gd name="connsiteX131" fmla="*/ 5153 w 9876"/>
              <a:gd name="connsiteY131" fmla="*/ 7861 h 9898"/>
              <a:gd name="connsiteX132" fmla="*/ 5262 w 9876"/>
              <a:gd name="connsiteY132" fmla="*/ 8069 h 9898"/>
              <a:gd name="connsiteX133" fmla="*/ 5387 w 9876"/>
              <a:gd name="connsiteY133" fmla="*/ 8266 h 9898"/>
              <a:gd name="connsiteX134" fmla="*/ 5458 w 9876"/>
              <a:gd name="connsiteY134" fmla="*/ 8361 h 9898"/>
              <a:gd name="connsiteX135" fmla="*/ 5489 w 9876"/>
              <a:gd name="connsiteY135" fmla="*/ 8400 h 9898"/>
              <a:gd name="connsiteX136" fmla="*/ 5556 w 9876"/>
              <a:gd name="connsiteY136" fmla="*/ 8471 h 9898"/>
              <a:gd name="connsiteX137" fmla="*/ 5622 w 9876"/>
              <a:gd name="connsiteY137" fmla="*/ 8532 h 9898"/>
              <a:gd name="connsiteX138" fmla="*/ 5691 w 9876"/>
              <a:gd name="connsiteY138" fmla="*/ 8586 h 9898"/>
              <a:gd name="connsiteX139" fmla="*/ 5758 w 9876"/>
              <a:gd name="connsiteY139" fmla="*/ 8626 h 9898"/>
              <a:gd name="connsiteX140" fmla="*/ 5828 w 9876"/>
              <a:gd name="connsiteY140" fmla="*/ 8656 h 9898"/>
              <a:gd name="connsiteX141" fmla="*/ 5897 w 9876"/>
              <a:gd name="connsiteY141" fmla="*/ 8679 h 9898"/>
              <a:gd name="connsiteX142" fmla="*/ 5968 w 9876"/>
              <a:gd name="connsiteY142" fmla="*/ 8691 h 9898"/>
              <a:gd name="connsiteX143" fmla="*/ 6038 w 9876"/>
              <a:gd name="connsiteY143" fmla="*/ 8691 h 9898"/>
              <a:gd name="connsiteX144" fmla="*/ 6108 w 9876"/>
              <a:gd name="connsiteY144" fmla="*/ 8683 h 9898"/>
              <a:gd name="connsiteX145" fmla="*/ 6178 w 9876"/>
              <a:gd name="connsiteY145" fmla="*/ 8662 h 9898"/>
              <a:gd name="connsiteX146" fmla="*/ 6248 w 9876"/>
              <a:gd name="connsiteY146" fmla="*/ 8634 h 9898"/>
              <a:gd name="connsiteX147" fmla="*/ 6318 w 9876"/>
              <a:gd name="connsiteY147" fmla="*/ 8597 h 9898"/>
              <a:gd name="connsiteX148" fmla="*/ 6386 w 9876"/>
              <a:gd name="connsiteY148" fmla="*/ 8546 h 9898"/>
              <a:gd name="connsiteX149" fmla="*/ 6454 w 9876"/>
              <a:gd name="connsiteY149" fmla="*/ 8488 h 9898"/>
              <a:gd name="connsiteX150" fmla="*/ 6521 w 9876"/>
              <a:gd name="connsiteY150" fmla="*/ 8418 h 9898"/>
              <a:gd name="connsiteX151" fmla="*/ 6555 w 9876"/>
              <a:gd name="connsiteY151" fmla="*/ 8380 h 9898"/>
              <a:gd name="connsiteX152" fmla="*/ 6584 w 9876"/>
              <a:gd name="connsiteY152" fmla="*/ 8344 h 9898"/>
              <a:gd name="connsiteX153" fmla="*/ 6638 w 9876"/>
              <a:gd name="connsiteY153" fmla="*/ 8269 h 9898"/>
              <a:gd name="connsiteX154" fmla="*/ 6682 w 9876"/>
              <a:gd name="connsiteY154" fmla="*/ 8188 h 9898"/>
              <a:gd name="connsiteX155" fmla="*/ 6721 w 9876"/>
              <a:gd name="connsiteY155" fmla="*/ 8104 h 9898"/>
              <a:gd name="connsiteX156" fmla="*/ 6768 w 9876"/>
              <a:gd name="connsiteY156" fmla="*/ 7975 h 9898"/>
              <a:gd name="connsiteX157" fmla="*/ 6815 w 9876"/>
              <a:gd name="connsiteY157" fmla="*/ 7792 h 9898"/>
              <a:gd name="connsiteX158" fmla="*/ 6845 w 9876"/>
              <a:gd name="connsiteY158" fmla="*/ 7602 h 9898"/>
              <a:gd name="connsiteX159" fmla="*/ 6864 w 9876"/>
              <a:gd name="connsiteY159" fmla="*/ 7404 h 9898"/>
              <a:gd name="connsiteX160" fmla="*/ 6880 w 9876"/>
              <a:gd name="connsiteY160" fmla="*/ 7103 h 9898"/>
              <a:gd name="connsiteX161" fmla="*/ 6888 w 9876"/>
              <a:gd name="connsiteY161" fmla="*/ 6902 h 9898"/>
              <a:gd name="connsiteX162" fmla="*/ 6900 w 9876"/>
              <a:gd name="connsiteY162" fmla="*/ 6631 h 9898"/>
              <a:gd name="connsiteX163" fmla="*/ 6914 w 9876"/>
              <a:gd name="connsiteY163" fmla="*/ 6085 h 9898"/>
              <a:gd name="connsiteX164" fmla="*/ 6914 w 9876"/>
              <a:gd name="connsiteY164" fmla="*/ 5538 h 9898"/>
              <a:gd name="connsiteX165" fmla="*/ 6903 w 9876"/>
              <a:gd name="connsiteY165" fmla="*/ 4994 h 9898"/>
              <a:gd name="connsiteX166" fmla="*/ 6894 w 9876"/>
              <a:gd name="connsiteY166" fmla="*/ 4721 h 9898"/>
              <a:gd name="connsiteX167" fmla="*/ 6891 w 9876"/>
              <a:gd name="connsiteY167" fmla="*/ 4658 h 9898"/>
              <a:gd name="connsiteX168" fmla="*/ 6879 w 9876"/>
              <a:gd name="connsiteY168" fmla="*/ 4525 h 9898"/>
              <a:gd name="connsiteX169" fmla="*/ 6860 w 9876"/>
              <a:gd name="connsiteY169" fmla="*/ 4399 h 9898"/>
              <a:gd name="connsiteX170" fmla="*/ 6830 w 9876"/>
              <a:gd name="connsiteY170" fmla="*/ 4276 h 9898"/>
              <a:gd name="connsiteX171" fmla="*/ 6800 w 9876"/>
              <a:gd name="connsiteY171" fmla="*/ 4156 h 9898"/>
              <a:gd name="connsiteX172" fmla="*/ 6759 w 9876"/>
              <a:gd name="connsiteY172" fmla="*/ 4041 h 9898"/>
              <a:gd name="connsiteX173" fmla="*/ 6712 w 9876"/>
              <a:gd name="connsiteY173" fmla="*/ 3930 h 9898"/>
              <a:gd name="connsiteX174" fmla="*/ 6660 w 9876"/>
              <a:gd name="connsiteY174" fmla="*/ 3826 h 9898"/>
              <a:gd name="connsiteX175" fmla="*/ 6601 w 9876"/>
              <a:gd name="connsiteY175" fmla="*/ 3730 h 9898"/>
              <a:gd name="connsiteX176" fmla="*/ 6537 w 9876"/>
              <a:gd name="connsiteY176" fmla="*/ 3642 h 9898"/>
              <a:gd name="connsiteX177" fmla="*/ 6466 w 9876"/>
              <a:gd name="connsiteY177" fmla="*/ 3563 h 9898"/>
              <a:gd name="connsiteX178" fmla="*/ 6390 w 9876"/>
              <a:gd name="connsiteY178" fmla="*/ 3492 h 9898"/>
              <a:gd name="connsiteX179" fmla="*/ 6311 w 9876"/>
              <a:gd name="connsiteY179" fmla="*/ 3434 h 9898"/>
              <a:gd name="connsiteX180" fmla="*/ 6226 w 9876"/>
              <a:gd name="connsiteY180" fmla="*/ 3382 h 9898"/>
              <a:gd name="connsiteX181" fmla="*/ 6135 w 9876"/>
              <a:gd name="connsiteY181" fmla="*/ 3347 h 9898"/>
              <a:gd name="connsiteX182" fmla="*/ 6039 w 9876"/>
              <a:gd name="connsiteY182" fmla="*/ 3324 h 9898"/>
              <a:gd name="connsiteX183" fmla="*/ 5989 w 9876"/>
              <a:gd name="connsiteY183" fmla="*/ 3319 h 9898"/>
              <a:gd name="connsiteX184" fmla="*/ 5964 w 9876"/>
              <a:gd name="connsiteY184" fmla="*/ 3318 h 9898"/>
              <a:gd name="connsiteX185" fmla="*/ 5912 w 9876"/>
              <a:gd name="connsiteY185" fmla="*/ 3323 h 9898"/>
              <a:gd name="connsiteX186" fmla="*/ 5860 w 9876"/>
              <a:gd name="connsiteY186" fmla="*/ 3337 h 9898"/>
              <a:gd name="connsiteX187" fmla="*/ 5811 w 9876"/>
              <a:gd name="connsiteY187" fmla="*/ 3362 h 9898"/>
              <a:gd name="connsiteX188" fmla="*/ 5765 w 9876"/>
              <a:gd name="connsiteY188" fmla="*/ 3398 h 9898"/>
              <a:gd name="connsiteX189" fmla="*/ 5724 w 9876"/>
              <a:gd name="connsiteY189" fmla="*/ 3443 h 9898"/>
              <a:gd name="connsiteX190" fmla="*/ 5692 w 9876"/>
              <a:gd name="connsiteY190" fmla="*/ 3495 h 9898"/>
              <a:gd name="connsiteX191" fmla="*/ 5667 w 9876"/>
              <a:gd name="connsiteY191" fmla="*/ 3555 h 9898"/>
              <a:gd name="connsiteX192" fmla="*/ 5658 w 9876"/>
              <a:gd name="connsiteY192" fmla="*/ 3588 h 9898"/>
              <a:gd name="connsiteX193" fmla="*/ 5654 w 9876"/>
              <a:gd name="connsiteY193" fmla="*/ 3616 h 9898"/>
              <a:gd name="connsiteX194" fmla="*/ 5648 w 9876"/>
              <a:gd name="connsiteY194" fmla="*/ 3668 h 9898"/>
              <a:gd name="connsiteX195" fmla="*/ 5653 w 9876"/>
              <a:gd name="connsiteY195" fmla="*/ 3749 h 9898"/>
              <a:gd name="connsiteX196" fmla="*/ 5674 w 9876"/>
              <a:gd name="connsiteY196" fmla="*/ 3856 h 9898"/>
              <a:gd name="connsiteX197" fmla="*/ 5714 w 9876"/>
              <a:gd name="connsiteY197" fmla="*/ 3950 h 9898"/>
              <a:gd name="connsiteX198" fmla="*/ 5739 w 9876"/>
              <a:gd name="connsiteY198" fmla="*/ 3993 h 9898"/>
              <a:gd name="connsiteX199" fmla="*/ 5787 w 9876"/>
              <a:gd name="connsiteY199" fmla="*/ 4065 h 9898"/>
              <a:gd name="connsiteX200" fmla="*/ 5886 w 9876"/>
              <a:gd name="connsiteY200" fmla="*/ 4186 h 9898"/>
              <a:gd name="connsiteX201" fmla="*/ 5986 w 9876"/>
              <a:gd name="connsiteY201" fmla="*/ 4285 h 9898"/>
              <a:gd name="connsiteX202" fmla="*/ 6091 w 9876"/>
              <a:gd name="connsiteY202" fmla="*/ 4363 h 9898"/>
              <a:gd name="connsiteX203" fmla="*/ 6194 w 9876"/>
              <a:gd name="connsiteY203" fmla="*/ 4415 h 9898"/>
              <a:gd name="connsiteX204" fmla="*/ 6301 w 9876"/>
              <a:gd name="connsiteY204" fmla="*/ 4448 h 9898"/>
              <a:gd name="connsiteX205" fmla="*/ 6408 w 9876"/>
              <a:gd name="connsiteY205" fmla="*/ 4461 h 9898"/>
              <a:gd name="connsiteX206" fmla="*/ 6514 w 9876"/>
              <a:gd name="connsiteY206" fmla="*/ 4451 h 9898"/>
              <a:gd name="connsiteX207" fmla="*/ 6620 w 9876"/>
              <a:gd name="connsiteY207" fmla="*/ 4426 h 9898"/>
              <a:gd name="connsiteX208" fmla="*/ 6726 w 9876"/>
              <a:gd name="connsiteY208" fmla="*/ 4381 h 9898"/>
              <a:gd name="connsiteX209" fmla="*/ 6829 w 9876"/>
              <a:gd name="connsiteY209" fmla="*/ 4324 h 9898"/>
              <a:gd name="connsiteX210" fmla="*/ 6931 w 9876"/>
              <a:gd name="connsiteY210" fmla="*/ 4247 h 9898"/>
              <a:gd name="connsiteX211" fmla="*/ 7028 w 9876"/>
              <a:gd name="connsiteY211" fmla="*/ 4157 h 9898"/>
              <a:gd name="connsiteX212" fmla="*/ 7124 w 9876"/>
              <a:gd name="connsiteY212" fmla="*/ 4054 h 9898"/>
              <a:gd name="connsiteX213" fmla="*/ 7215 w 9876"/>
              <a:gd name="connsiteY213" fmla="*/ 3939 h 9898"/>
              <a:gd name="connsiteX214" fmla="*/ 7299 w 9876"/>
              <a:gd name="connsiteY214" fmla="*/ 3811 h 9898"/>
              <a:gd name="connsiteX215" fmla="*/ 7341 w 9876"/>
              <a:gd name="connsiteY215" fmla="*/ 3743 h 9898"/>
              <a:gd name="connsiteX216" fmla="*/ 7413 w 9876"/>
              <a:gd name="connsiteY216" fmla="*/ 3617 h 9898"/>
              <a:gd name="connsiteX217" fmla="*/ 7545 w 9876"/>
              <a:gd name="connsiteY217" fmla="*/ 3349 h 9898"/>
              <a:gd name="connsiteX218" fmla="*/ 7658 w 9876"/>
              <a:gd name="connsiteY218" fmla="*/ 3063 h 9898"/>
              <a:gd name="connsiteX219" fmla="*/ 7728 w 9876"/>
              <a:gd name="connsiteY219" fmla="*/ 2841 h 9898"/>
              <a:gd name="connsiteX220" fmla="*/ 7770 w 9876"/>
              <a:gd name="connsiteY220" fmla="*/ 2689 h 9898"/>
              <a:gd name="connsiteX221" fmla="*/ 7802 w 9876"/>
              <a:gd name="connsiteY221" fmla="*/ 2535 h 9898"/>
              <a:gd name="connsiteX222" fmla="*/ 7833 w 9876"/>
              <a:gd name="connsiteY222" fmla="*/ 2376 h 9898"/>
              <a:gd name="connsiteX223" fmla="*/ 7853 w 9876"/>
              <a:gd name="connsiteY223" fmla="*/ 2219 h 9898"/>
              <a:gd name="connsiteX224" fmla="*/ 7866 w 9876"/>
              <a:gd name="connsiteY224" fmla="*/ 2059 h 9898"/>
              <a:gd name="connsiteX225" fmla="*/ 7874 w 9876"/>
              <a:gd name="connsiteY225" fmla="*/ 1898 h 9898"/>
              <a:gd name="connsiteX226" fmla="*/ 7872 w 9876"/>
              <a:gd name="connsiteY226" fmla="*/ 1737 h 9898"/>
              <a:gd name="connsiteX227" fmla="*/ 7864 w 9876"/>
              <a:gd name="connsiteY227" fmla="*/ 1575 h 9898"/>
              <a:gd name="connsiteX228" fmla="*/ 7850 w 9876"/>
              <a:gd name="connsiteY228" fmla="*/ 1414 h 9898"/>
              <a:gd name="connsiteX229" fmla="*/ 7839 w 9876"/>
              <a:gd name="connsiteY229" fmla="*/ 1334 h 9898"/>
              <a:gd name="connsiteX230" fmla="*/ 7818 w 9876"/>
              <a:gd name="connsiteY230" fmla="*/ 1224 h 9898"/>
              <a:gd name="connsiteX231" fmla="*/ 7794 w 9876"/>
              <a:gd name="connsiteY231" fmla="*/ 1044 h 9898"/>
              <a:gd name="connsiteX232" fmla="*/ 7785 w 9876"/>
              <a:gd name="connsiteY232" fmla="*/ 921 h 9898"/>
              <a:gd name="connsiteX233" fmla="*/ 7787 w 9876"/>
              <a:gd name="connsiteY233" fmla="*/ 803 h 9898"/>
              <a:gd name="connsiteX234" fmla="*/ 7805 w 9876"/>
              <a:gd name="connsiteY234" fmla="*/ 691 h 9898"/>
              <a:gd name="connsiteX235" fmla="*/ 7836 w 9876"/>
              <a:gd name="connsiteY235" fmla="*/ 617 h 9898"/>
              <a:gd name="connsiteX236" fmla="*/ 7859 w 9876"/>
              <a:gd name="connsiteY236" fmla="*/ 570 h 9898"/>
              <a:gd name="connsiteX237" fmla="*/ 7893 w 9876"/>
              <a:gd name="connsiteY237" fmla="*/ 531 h 9898"/>
              <a:gd name="connsiteX238" fmla="*/ 7930 w 9876"/>
              <a:gd name="connsiteY238" fmla="*/ 495 h 9898"/>
              <a:gd name="connsiteX239" fmla="*/ 7950 w 9876"/>
              <a:gd name="connsiteY239" fmla="*/ 481 h 9898"/>
              <a:gd name="connsiteX240" fmla="*/ 7988 w 9876"/>
              <a:gd name="connsiteY240" fmla="*/ 461 h 9898"/>
              <a:gd name="connsiteX241" fmla="*/ 8058 w 9876"/>
              <a:gd name="connsiteY241" fmla="*/ 447 h 9898"/>
              <a:gd name="connsiteX242" fmla="*/ 8127 w 9876"/>
              <a:gd name="connsiteY242" fmla="*/ 456 h 9898"/>
              <a:gd name="connsiteX243" fmla="*/ 8198 w 9876"/>
              <a:gd name="connsiteY243" fmla="*/ 488 h 9898"/>
              <a:gd name="connsiteX244" fmla="*/ 8266 w 9876"/>
              <a:gd name="connsiteY244" fmla="*/ 536 h 9898"/>
              <a:gd name="connsiteX245" fmla="*/ 8328 w 9876"/>
              <a:gd name="connsiteY245" fmla="*/ 598 h 9898"/>
              <a:gd name="connsiteX246" fmla="*/ 8385 w 9876"/>
              <a:gd name="connsiteY246" fmla="*/ 669 h 9898"/>
              <a:gd name="connsiteX247" fmla="*/ 8432 w 9876"/>
              <a:gd name="connsiteY247" fmla="*/ 740 h 9898"/>
              <a:gd name="connsiteX248" fmla="*/ 8453 w 9876"/>
              <a:gd name="connsiteY248" fmla="*/ 777 h 9898"/>
              <a:gd name="connsiteX249" fmla="*/ 8538 w 9876"/>
              <a:gd name="connsiteY249" fmla="*/ 953 h 9898"/>
              <a:gd name="connsiteX250" fmla="*/ 8683 w 9876"/>
              <a:gd name="connsiteY250" fmla="*/ 1242 h 9898"/>
              <a:gd name="connsiteX251" fmla="*/ 8758 w 9876"/>
              <a:gd name="connsiteY251" fmla="*/ 1370 h 9898"/>
              <a:gd name="connsiteX252" fmla="*/ 8814 w 9876"/>
              <a:gd name="connsiteY252" fmla="*/ 1445 h 9898"/>
              <a:gd name="connsiteX253" fmla="*/ 8871 w 9876"/>
              <a:gd name="connsiteY253" fmla="*/ 1511 h 9898"/>
              <a:gd name="connsiteX254" fmla="*/ 8927 w 9876"/>
              <a:gd name="connsiteY254" fmla="*/ 1560 h 9898"/>
              <a:gd name="connsiteX255" fmla="*/ 8990 w 9876"/>
              <a:gd name="connsiteY255" fmla="*/ 1592 h 9898"/>
              <a:gd name="connsiteX256" fmla="*/ 9054 w 9876"/>
              <a:gd name="connsiteY256" fmla="*/ 1605 h 9898"/>
              <a:gd name="connsiteX257" fmla="*/ 9121 w 9876"/>
              <a:gd name="connsiteY257" fmla="*/ 1597 h 9898"/>
              <a:gd name="connsiteX258" fmla="*/ 9193 w 9876"/>
              <a:gd name="connsiteY258" fmla="*/ 1565 h 9898"/>
              <a:gd name="connsiteX259" fmla="*/ 9268 w 9876"/>
              <a:gd name="connsiteY259" fmla="*/ 1504 h 9898"/>
              <a:gd name="connsiteX260" fmla="*/ 9346 w 9876"/>
              <a:gd name="connsiteY260" fmla="*/ 1412 h 9898"/>
              <a:gd name="connsiteX261" fmla="*/ 9386 w 9876"/>
              <a:gd name="connsiteY261" fmla="*/ 1354 h 9898"/>
              <a:gd name="connsiteX262" fmla="*/ 9426 w 9876"/>
              <a:gd name="connsiteY262" fmla="*/ 1289 h 9898"/>
              <a:gd name="connsiteX263" fmla="*/ 9495 w 9876"/>
              <a:gd name="connsiteY263" fmla="*/ 1149 h 9898"/>
              <a:gd name="connsiteX264" fmla="*/ 9552 w 9876"/>
              <a:gd name="connsiteY264" fmla="*/ 995 h 9898"/>
              <a:gd name="connsiteX265" fmla="*/ 9601 w 9876"/>
              <a:gd name="connsiteY265" fmla="*/ 836 h 9898"/>
              <a:gd name="connsiteX266" fmla="*/ 9622 w 9876"/>
              <a:gd name="connsiteY266" fmla="*/ 756 h 9898"/>
              <a:gd name="connsiteX267" fmla="*/ 9674 w 9876"/>
              <a:gd name="connsiteY267" fmla="*/ 564 h 9898"/>
              <a:gd name="connsiteX268" fmla="*/ 9761 w 9876"/>
              <a:gd name="connsiteY268" fmla="*/ 269 h 9898"/>
              <a:gd name="connsiteX269" fmla="*/ 9832 w 9876"/>
              <a:gd name="connsiteY269" fmla="*/ 85 h 9898"/>
              <a:gd name="connsiteX270" fmla="*/ 9876 w 9876"/>
              <a:gd name="connsiteY270" fmla="*/ 0 h 9898"/>
              <a:gd name="connsiteX0" fmla="*/ 177 w 10000"/>
              <a:gd name="connsiteY0" fmla="*/ 9883 h 9883"/>
              <a:gd name="connsiteX1" fmla="*/ 317 w 10000"/>
              <a:gd name="connsiteY1" fmla="*/ 9753 h 9883"/>
              <a:gd name="connsiteX2" fmla="*/ 449 w 10000"/>
              <a:gd name="connsiteY2" fmla="*/ 9608 h 9883"/>
              <a:gd name="connsiteX3" fmla="*/ 569 w 10000"/>
              <a:gd name="connsiteY3" fmla="*/ 9448 h 9883"/>
              <a:gd name="connsiteX4" fmla="*/ 675 w 10000"/>
              <a:gd name="connsiteY4" fmla="*/ 9278 h 9883"/>
              <a:gd name="connsiteX5" fmla="*/ 769 w 10000"/>
              <a:gd name="connsiteY5" fmla="*/ 9089 h 9883"/>
              <a:gd name="connsiteX6" fmla="*/ 846 w 10000"/>
              <a:gd name="connsiteY6" fmla="*/ 8891 h 9883"/>
              <a:gd name="connsiteX7" fmla="*/ 905 w 10000"/>
              <a:gd name="connsiteY7" fmla="*/ 8675 h 9883"/>
              <a:gd name="connsiteX8" fmla="*/ 926 w 10000"/>
              <a:gd name="connsiteY8" fmla="*/ 8562 h 9883"/>
              <a:gd name="connsiteX9" fmla="*/ 942 w 10000"/>
              <a:gd name="connsiteY9" fmla="*/ 8470 h 9883"/>
              <a:gd name="connsiteX10" fmla="*/ 958 w 10000"/>
              <a:gd name="connsiteY10" fmla="*/ 8283 h 9883"/>
              <a:gd name="connsiteX11" fmla="*/ 961 w 10000"/>
              <a:gd name="connsiteY11" fmla="*/ 8101 h 9883"/>
              <a:gd name="connsiteX12" fmla="*/ 944 w 10000"/>
              <a:gd name="connsiteY12" fmla="*/ 7916 h 9883"/>
              <a:gd name="connsiteX13" fmla="*/ 912 w 10000"/>
              <a:gd name="connsiteY13" fmla="*/ 7738 h 9883"/>
              <a:gd name="connsiteX14" fmla="*/ 861 w 10000"/>
              <a:gd name="connsiteY14" fmla="*/ 7566 h 9883"/>
              <a:gd name="connsiteX15" fmla="*/ 795 w 10000"/>
              <a:gd name="connsiteY15" fmla="*/ 7408 h 9883"/>
              <a:gd name="connsiteX16" fmla="*/ 709 w 10000"/>
              <a:gd name="connsiteY16" fmla="*/ 7257 h 9883"/>
              <a:gd name="connsiteX17" fmla="*/ 657 w 10000"/>
              <a:gd name="connsiteY17" fmla="*/ 7187 h 9883"/>
              <a:gd name="connsiteX18" fmla="*/ 625 w 10000"/>
              <a:gd name="connsiteY18" fmla="*/ 7147 h 9883"/>
              <a:gd name="connsiteX19" fmla="*/ 557 w 10000"/>
              <a:gd name="connsiteY19" fmla="*/ 7083 h 9883"/>
              <a:gd name="connsiteX20" fmla="*/ 492 w 10000"/>
              <a:gd name="connsiteY20" fmla="*/ 7037 h 9883"/>
              <a:gd name="connsiteX21" fmla="*/ 427 w 10000"/>
              <a:gd name="connsiteY21" fmla="*/ 7008 h 9883"/>
              <a:gd name="connsiteX22" fmla="*/ 365 w 10000"/>
              <a:gd name="connsiteY22" fmla="*/ 6997 h 9883"/>
              <a:gd name="connsiteX23" fmla="*/ 304 w 10000"/>
              <a:gd name="connsiteY23" fmla="*/ 7002 h 9883"/>
              <a:gd name="connsiteX24" fmla="*/ 245 w 10000"/>
              <a:gd name="connsiteY24" fmla="*/ 7022 h 9883"/>
              <a:gd name="connsiteX25" fmla="*/ 191 w 10000"/>
              <a:gd name="connsiteY25" fmla="*/ 7055 h 9883"/>
              <a:gd name="connsiteX26" fmla="*/ 144 w 10000"/>
              <a:gd name="connsiteY26" fmla="*/ 7101 h 9883"/>
              <a:gd name="connsiteX27" fmla="*/ 101 w 10000"/>
              <a:gd name="connsiteY27" fmla="*/ 7162 h 9883"/>
              <a:gd name="connsiteX28" fmla="*/ 66 w 10000"/>
              <a:gd name="connsiteY28" fmla="*/ 7234 h 9883"/>
              <a:gd name="connsiteX29" fmla="*/ 35 w 10000"/>
              <a:gd name="connsiteY29" fmla="*/ 7315 h 9883"/>
              <a:gd name="connsiteX30" fmla="*/ 16 w 10000"/>
              <a:gd name="connsiteY30" fmla="*/ 7408 h 9883"/>
              <a:gd name="connsiteX31" fmla="*/ 3 w 10000"/>
              <a:gd name="connsiteY31" fmla="*/ 7504 h 9883"/>
              <a:gd name="connsiteX32" fmla="*/ 0 w 10000"/>
              <a:gd name="connsiteY32" fmla="*/ 7611 h 9883"/>
              <a:gd name="connsiteX33" fmla="*/ 7 w 10000"/>
              <a:gd name="connsiteY33" fmla="*/ 7722 h 9883"/>
              <a:gd name="connsiteX34" fmla="*/ 14 w 10000"/>
              <a:gd name="connsiteY34" fmla="*/ 7779 h 9883"/>
              <a:gd name="connsiteX35" fmla="*/ 29 w 10000"/>
              <a:gd name="connsiteY35" fmla="*/ 7878 h 9883"/>
              <a:gd name="connsiteX36" fmla="*/ 76 w 10000"/>
              <a:gd name="connsiteY36" fmla="*/ 8065 h 9883"/>
              <a:gd name="connsiteX37" fmla="*/ 138 w 10000"/>
              <a:gd name="connsiteY37" fmla="*/ 8246 h 9883"/>
              <a:gd name="connsiteX38" fmla="*/ 214 w 10000"/>
              <a:gd name="connsiteY38" fmla="*/ 8420 h 9883"/>
              <a:gd name="connsiteX39" fmla="*/ 304 w 10000"/>
              <a:gd name="connsiteY39" fmla="*/ 8582 h 9883"/>
              <a:gd name="connsiteX40" fmla="*/ 401 w 10000"/>
              <a:gd name="connsiteY40" fmla="*/ 8735 h 9883"/>
              <a:gd name="connsiteX41" fmla="*/ 510 w 10000"/>
              <a:gd name="connsiteY41" fmla="*/ 8879 h 9883"/>
              <a:gd name="connsiteX42" fmla="*/ 630 w 10000"/>
              <a:gd name="connsiteY42" fmla="*/ 9012 h 9883"/>
              <a:gd name="connsiteX43" fmla="*/ 754 w 10000"/>
              <a:gd name="connsiteY43" fmla="*/ 9135 h 9883"/>
              <a:gd name="connsiteX44" fmla="*/ 886 w 10000"/>
              <a:gd name="connsiteY44" fmla="*/ 9242 h 9883"/>
              <a:gd name="connsiteX45" fmla="*/ 1019 w 10000"/>
              <a:gd name="connsiteY45" fmla="*/ 9336 h 9883"/>
              <a:gd name="connsiteX46" fmla="*/ 1157 w 10000"/>
              <a:gd name="connsiteY46" fmla="*/ 9419 h 9883"/>
              <a:gd name="connsiteX47" fmla="*/ 1294 w 10000"/>
              <a:gd name="connsiteY47" fmla="*/ 9488 h 9883"/>
              <a:gd name="connsiteX48" fmla="*/ 1434 w 10000"/>
              <a:gd name="connsiteY48" fmla="*/ 9540 h 9883"/>
              <a:gd name="connsiteX49" fmla="*/ 1571 w 10000"/>
              <a:gd name="connsiteY49" fmla="*/ 9575 h 9883"/>
              <a:gd name="connsiteX50" fmla="*/ 1705 w 10000"/>
              <a:gd name="connsiteY50" fmla="*/ 9597 h 9883"/>
              <a:gd name="connsiteX51" fmla="*/ 1769 w 10000"/>
              <a:gd name="connsiteY51" fmla="*/ 9598 h 9883"/>
              <a:gd name="connsiteX52" fmla="*/ 1844 w 10000"/>
              <a:gd name="connsiteY52" fmla="*/ 9597 h 9883"/>
              <a:gd name="connsiteX53" fmla="*/ 1992 w 10000"/>
              <a:gd name="connsiteY53" fmla="*/ 9574 h 9883"/>
              <a:gd name="connsiteX54" fmla="*/ 2129 w 10000"/>
              <a:gd name="connsiteY54" fmla="*/ 9524 h 9883"/>
              <a:gd name="connsiteX55" fmla="*/ 2263 w 10000"/>
              <a:gd name="connsiteY55" fmla="*/ 9448 h 9883"/>
              <a:gd name="connsiteX56" fmla="*/ 2382 w 10000"/>
              <a:gd name="connsiteY56" fmla="*/ 9349 h 9883"/>
              <a:gd name="connsiteX57" fmla="*/ 2491 w 10000"/>
              <a:gd name="connsiteY57" fmla="*/ 9220 h 9883"/>
              <a:gd name="connsiteX58" fmla="*/ 2561 w 10000"/>
              <a:gd name="connsiteY58" fmla="*/ 9110 h 9883"/>
              <a:gd name="connsiteX59" fmla="*/ 2602 w 10000"/>
              <a:gd name="connsiteY59" fmla="*/ 9027 h 9883"/>
              <a:gd name="connsiteX60" fmla="*/ 2639 w 10000"/>
              <a:gd name="connsiteY60" fmla="*/ 8938 h 9883"/>
              <a:gd name="connsiteX61" fmla="*/ 2674 w 10000"/>
              <a:gd name="connsiteY61" fmla="*/ 8843 h 9883"/>
              <a:gd name="connsiteX62" fmla="*/ 2687 w 10000"/>
              <a:gd name="connsiteY62" fmla="*/ 8792 h 9883"/>
              <a:gd name="connsiteX63" fmla="*/ 2706 w 10000"/>
              <a:gd name="connsiteY63" fmla="*/ 8712 h 9883"/>
              <a:gd name="connsiteX64" fmla="*/ 2736 w 10000"/>
              <a:gd name="connsiteY64" fmla="*/ 8553 h 9883"/>
              <a:gd name="connsiteX65" fmla="*/ 2750 w 10000"/>
              <a:gd name="connsiteY65" fmla="*/ 8405 h 9883"/>
              <a:gd name="connsiteX66" fmla="*/ 2754 w 10000"/>
              <a:gd name="connsiteY66" fmla="*/ 8260 h 9883"/>
              <a:gd name="connsiteX67" fmla="*/ 2746 w 10000"/>
              <a:gd name="connsiteY67" fmla="*/ 8123 h 9883"/>
              <a:gd name="connsiteX68" fmla="*/ 2727 w 10000"/>
              <a:gd name="connsiteY68" fmla="*/ 7988 h 9883"/>
              <a:gd name="connsiteX69" fmla="*/ 2700 w 10000"/>
              <a:gd name="connsiteY69" fmla="*/ 7855 h 9883"/>
              <a:gd name="connsiteX70" fmla="*/ 2665 w 10000"/>
              <a:gd name="connsiteY70" fmla="*/ 7728 h 9883"/>
              <a:gd name="connsiteX71" fmla="*/ 2600 w 10000"/>
              <a:gd name="connsiteY71" fmla="*/ 7540 h 9883"/>
              <a:gd name="connsiteX72" fmla="*/ 2496 w 10000"/>
              <a:gd name="connsiteY72" fmla="*/ 7293 h 9883"/>
              <a:gd name="connsiteX73" fmla="*/ 2319 w 10000"/>
              <a:gd name="connsiteY73" fmla="*/ 6928 h 9883"/>
              <a:gd name="connsiteX74" fmla="*/ 2199 w 10000"/>
              <a:gd name="connsiteY74" fmla="*/ 6672 h 9883"/>
              <a:gd name="connsiteX75" fmla="*/ 2032 w 10000"/>
              <a:gd name="connsiteY75" fmla="*/ 6327 h 9883"/>
              <a:gd name="connsiteX76" fmla="*/ 1728 w 10000"/>
              <a:gd name="connsiteY76" fmla="*/ 5697 h 9883"/>
              <a:gd name="connsiteX77" fmla="*/ 1579 w 10000"/>
              <a:gd name="connsiteY77" fmla="*/ 5356 h 9883"/>
              <a:gd name="connsiteX78" fmla="*/ 1484 w 10000"/>
              <a:gd name="connsiteY78" fmla="*/ 5122 h 9883"/>
              <a:gd name="connsiteX79" fmla="*/ 1399 w 10000"/>
              <a:gd name="connsiteY79" fmla="*/ 4886 h 9883"/>
              <a:gd name="connsiteX80" fmla="*/ 1327 w 10000"/>
              <a:gd name="connsiteY80" fmla="*/ 4648 h 9883"/>
              <a:gd name="connsiteX81" fmla="*/ 1272 w 10000"/>
              <a:gd name="connsiteY81" fmla="*/ 4408 h 9883"/>
              <a:gd name="connsiteX82" fmla="*/ 1232 w 10000"/>
              <a:gd name="connsiteY82" fmla="*/ 4173 h 9883"/>
              <a:gd name="connsiteX83" fmla="*/ 1213 w 10000"/>
              <a:gd name="connsiteY83" fmla="*/ 3940 h 9883"/>
              <a:gd name="connsiteX84" fmla="*/ 1216 w 10000"/>
              <a:gd name="connsiteY84" fmla="*/ 3768 h 9883"/>
              <a:gd name="connsiteX85" fmla="*/ 1225 w 10000"/>
              <a:gd name="connsiteY85" fmla="*/ 3659 h 9883"/>
              <a:gd name="connsiteX86" fmla="*/ 1241 w 10000"/>
              <a:gd name="connsiteY86" fmla="*/ 3548 h 9883"/>
              <a:gd name="connsiteX87" fmla="*/ 1267 w 10000"/>
              <a:gd name="connsiteY87" fmla="*/ 3441 h 9883"/>
              <a:gd name="connsiteX88" fmla="*/ 1296 w 10000"/>
              <a:gd name="connsiteY88" fmla="*/ 3336 h 9883"/>
              <a:gd name="connsiteX89" fmla="*/ 1337 w 10000"/>
              <a:gd name="connsiteY89" fmla="*/ 3233 h 9883"/>
              <a:gd name="connsiteX90" fmla="*/ 1359 w 10000"/>
              <a:gd name="connsiteY90" fmla="*/ 3184 h 9883"/>
              <a:gd name="connsiteX91" fmla="*/ 1392 w 10000"/>
              <a:gd name="connsiteY91" fmla="*/ 3113 h 9883"/>
              <a:gd name="connsiteX92" fmla="*/ 1470 w 10000"/>
              <a:gd name="connsiteY92" fmla="*/ 2994 h 9883"/>
              <a:gd name="connsiteX93" fmla="*/ 1560 w 10000"/>
              <a:gd name="connsiteY93" fmla="*/ 2888 h 9883"/>
              <a:gd name="connsiteX94" fmla="*/ 1657 w 10000"/>
              <a:gd name="connsiteY94" fmla="*/ 2802 h 9883"/>
              <a:gd name="connsiteX95" fmla="*/ 1762 w 10000"/>
              <a:gd name="connsiteY95" fmla="*/ 2730 h 9883"/>
              <a:gd name="connsiteX96" fmla="*/ 1874 w 10000"/>
              <a:gd name="connsiteY96" fmla="*/ 2671 h 9883"/>
              <a:gd name="connsiteX97" fmla="*/ 1992 w 10000"/>
              <a:gd name="connsiteY97" fmla="*/ 2631 h 9883"/>
              <a:gd name="connsiteX98" fmla="*/ 2110 w 10000"/>
              <a:gd name="connsiteY98" fmla="*/ 2602 h 9883"/>
              <a:gd name="connsiteX99" fmla="*/ 2234 w 10000"/>
              <a:gd name="connsiteY99" fmla="*/ 2585 h 9883"/>
              <a:gd name="connsiteX100" fmla="*/ 2359 w 10000"/>
              <a:gd name="connsiteY100" fmla="*/ 2580 h 9883"/>
              <a:gd name="connsiteX101" fmla="*/ 2485 w 10000"/>
              <a:gd name="connsiteY101" fmla="*/ 2586 h 9883"/>
              <a:gd name="connsiteX102" fmla="*/ 2607 w 10000"/>
              <a:gd name="connsiteY102" fmla="*/ 2604 h 9883"/>
              <a:gd name="connsiteX103" fmla="*/ 2727 w 10000"/>
              <a:gd name="connsiteY103" fmla="*/ 2631 h 9883"/>
              <a:gd name="connsiteX104" fmla="*/ 2844 w 10000"/>
              <a:gd name="connsiteY104" fmla="*/ 2665 h 9883"/>
              <a:gd name="connsiteX105" fmla="*/ 2957 w 10000"/>
              <a:gd name="connsiteY105" fmla="*/ 2708 h 9883"/>
              <a:gd name="connsiteX106" fmla="*/ 3061 w 10000"/>
              <a:gd name="connsiteY106" fmla="*/ 2760 h 9883"/>
              <a:gd name="connsiteX107" fmla="*/ 3113 w 10000"/>
              <a:gd name="connsiteY107" fmla="*/ 2788 h 9883"/>
              <a:gd name="connsiteX108" fmla="*/ 3168 w 10000"/>
              <a:gd name="connsiteY108" fmla="*/ 2822 h 9883"/>
              <a:gd name="connsiteX109" fmla="*/ 3282 w 10000"/>
              <a:gd name="connsiteY109" fmla="*/ 2899 h 9883"/>
              <a:gd name="connsiteX110" fmla="*/ 3389 w 10000"/>
              <a:gd name="connsiteY110" fmla="*/ 2984 h 9883"/>
              <a:gd name="connsiteX111" fmla="*/ 3495 w 10000"/>
              <a:gd name="connsiteY111" fmla="*/ 3075 h 9883"/>
              <a:gd name="connsiteX112" fmla="*/ 3648 w 10000"/>
              <a:gd name="connsiteY112" fmla="*/ 3229 h 9883"/>
              <a:gd name="connsiteX113" fmla="*/ 3842 w 10000"/>
              <a:gd name="connsiteY113" fmla="*/ 3457 h 9883"/>
              <a:gd name="connsiteX114" fmla="*/ 4016 w 10000"/>
              <a:gd name="connsiteY114" fmla="*/ 3709 h 9883"/>
              <a:gd name="connsiteX115" fmla="*/ 4176 w 10000"/>
              <a:gd name="connsiteY115" fmla="*/ 3982 h 9883"/>
              <a:gd name="connsiteX116" fmla="*/ 4321 w 10000"/>
              <a:gd name="connsiteY116" fmla="*/ 4271 h 9883"/>
              <a:gd name="connsiteX117" fmla="*/ 4442 w 10000"/>
              <a:gd name="connsiteY117" fmla="*/ 4572 h 9883"/>
              <a:gd name="connsiteX118" fmla="*/ 4494 w 10000"/>
              <a:gd name="connsiteY118" fmla="*/ 4730 h 9883"/>
              <a:gd name="connsiteX119" fmla="*/ 4534 w 10000"/>
              <a:gd name="connsiteY119" fmla="*/ 4845 h 9883"/>
              <a:gd name="connsiteX120" fmla="*/ 4599 w 10000"/>
              <a:gd name="connsiteY120" fmla="*/ 5084 h 9883"/>
              <a:gd name="connsiteX121" fmla="*/ 4653 w 10000"/>
              <a:gd name="connsiteY121" fmla="*/ 5324 h 9883"/>
              <a:gd name="connsiteX122" fmla="*/ 4697 w 10000"/>
              <a:gd name="connsiteY122" fmla="*/ 5567 h 9883"/>
              <a:gd name="connsiteX123" fmla="*/ 4756 w 10000"/>
              <a:gd name="connsiteY123" fmla="*/ 5937 h 9883"/>
              <a:gd name="connsiteX124" fmla="*/ 4829 w 10000"/>
              <a:gd name="connsiteY124" fmla="*/ 6429 h 9883"/>
              <a:gd name="connsiteX125" fmla="*/ 4888 w 10000"/>
              <a:gd name="connsiteY125" fmla="*/ 6794 h 9883"/>
              <a:gd name="connsiteX126" fmla="*/ 4933 w 10000"/>
              <a:gd name="connsiteY126" fmla="*/ 7035 h 9883"/>
              <a:gd name="connsiteX127" fmla="*/ 4988 w 10000"/>
              <a:gd name="connsiteY127" fmla="*/ 7269 h 9883"/>
              <a:gd name="connsiteX128" fmla="*/ 5052 w 10000"/>
              <a:gd name="connsiteY128" fmla="*/ 7501 h 9883"/>
              <a:gd name="connsiteX129" fmla="*/ 5128 w 10000"/>
              <a:gd name="connsiteY129" fmla="*/ 7727 h 9883"/>
              <a:gd name="connsiteX130" fmla="*/ 5218 w 10000"/>
              <a:gd name="connsiteY130" fmla="*/ 7942 h 9883"/>
              <a:gd name="connsiteX131" fmla="*/ 5328 w 10000"/>
              <a:gd name="connsiteY131" fmla="*/ 8152 h 9883"/>
              <a:gd name="connsiteX132" fmla="*/ 5455 w 10000"/>
              <a:gd name="connsiteY132" fmla="*/ 8351 h 9883"/>
              <a:gd name="connsiteX133" fmla="*/ 5527 w 10000"/>
              <a:gd name="connsiteY133" fmla="*/ 8447 h 9883"/>
              <a:gd name="connsiteX134" fmla="*/ 5558 w 10000"/>
              <a:gd name="connsiteY134" fmla="*/ 8487 h 9883"/>
              <a:gd name="connsiteX135" fmla="*/ 5626 w 10000"/>
              <a:gd name="connsiteY135" fmla="*/ 8558 h 9883"/>
              <a:gd name="connsiteX136" fmla="*/ 5693 w 10000"/>
              <a:gd name="connsiteY136" fmla="*/ 8620 h 9883"/>
              <a:gd name="connsiteX137" fmla="*/ 5762 w 10000"/>
              <a:gd name="connsiteY137" fmla="*/ 8674 h 9883"/>
              <a:gd name="connsiteX138" fmla="*/ 5830 w 10000"/>
              <a:gd name="connsiteY138" fmla="*/ 8715 h 9883"/>
              <a:gd name="connsiteX139" fmla="*/ 5901 w 10000"/>
              <a:gd name="connsiteY139" fmla="*/ 8745 h 9883"/>
              <a:gd name="connsiteX140" fmla="*/ 5971 w 10000"/>
              <a:gd name="connsiteY140" fmla="*/ 8768 h 9883"/>
              <a:gd name="connsiteX141" fmla="*/ 6043 w 10000"/>
              <a:gd name="connsiteY141" fmla="*/ 8781 h 9883"/>
              <a:gd name="connsiteX142" fmla="*/ 6114 w 10000"/>
              <a:gd name="connsiteY142" fmla="*/ 8781 h 9883"/>
              <a:gd name="connsiteX143" fmla="*/ 6185 w 10000"/>
              <a:gd name="connsiteY143" fmla="*/ 8772 h 9883"/>
              <a:gd name="connsiteX144" fmla="*/ 6256 w 10000"/>
              <a:gd name="connsiteY144" fmla="*/ 8751 h 9883"/>
              <a:gd name="connsiteX145" fmla="*/ 6326 w 10000"/>
              <a:gd name="connsiteY145" fmla="*/ 8723 h 9883"/>
              <a:gd name="connsiteX146" fmla="*/ 6397 w 10000"/>
              <a:gd name="connsiteY146" fmla="*/ 8686 h 9883"/>
              <a:gd name="connsiteX147" fmla="*/ 6466 w 10000"/>
              <a:gd name="connsiteY147" fmla="*/ 8634 h 9883"/>
              <a:gd name="connsiteX148" fmla="*/ 6535 w 10000"/>
              <a:gd name="connsiteY148" fmla="*/ 8575 h 9883"/>
              <a:gd name="connsiteX149" fmla="*/ 6603 w 10000"/>
              <a:gd name="connsiteY149" fmla="*/ 8505 h 9883"/>
              <a:gd name="connsiteX150" fmla="*/ 6637 w 10000"/>
              <a:gd name="connsiteY150" fmla="*/ 8466 h 9883"/>
              <a:gd name="connsiteX151" fmla="*/ 6667 w 10000"/>
              <a:gd name="connsiteY151" fmla="*/ 8430 h 9883"/>
              <a:gd name="connsiteX152" fmla="*/ 6721 w 10000"/>
              <a:gd name="connsiteY152" fmla="*/ 8354 h 9883"/>
              <a:gd name="connsiteX153" fmla="*/ 6766 w 10000"/>
              <a:gd name="connsiteY153" fmla="*/ 8272 h 9883"/>
              <a:gd name="connsiteX154" fmla="*/ 6805 w 10000"/>
              <a:gd name="connsiteY154" fmla="*/ 8188 h 9883"/>
              <a:gd name="connsiteX155" fmla="*/ 6853 w 10000"/>
              <a:gd name="connsiteY155" fmla="*/ 8057 h 9883"/>
              <a:gd name="connsiteX156" fmla="*/ 6901 w 10000"/>
              <a:gd name="connsiteY156" fmla="*/ 7872 h 9883"/>
              <a:gd name="connsiteX157" fmla="*/ 6931 w 10000"/>
              <a:gd name="connsiteY157" fmla="*/ 7680 h 9883"/>
              <a:gd name="connsiteX158" fmla="*/ 6950 w 10000"/>
              <a:gd name="connsiteY158" fmla="*/ 7480 h 9883"/>
              <a:gd name="connsiteX159" fmla="*/ 6966 w 10000"/>
              <a:gd name="connsiteY159" fmla="*/ 7176 h 9883"/>
              <a:gd name="connsiteX160" fmla="*/ 6974 w 10000"/>
              <a:gd name="connsiteY160" fmla="*/ 6973 h 9883"/>
              <a:gd name="connsiteX161" fmla="*/ 6987 w 10000"/>
              <a:gd name="connsiteY161" fmla="*/ 6699 h 9883"/>
              <a:gd name="connsiteX162" fmla="*/ 7001 w 10000"/>
              <a:gd name="connsiteY162" fmla="*/ 6148 h 9883"/>
              <a:gd name="connsiteX163" fmla="*/ 7001 w 10000"/>
              <a:gd name="connsiteY163" fmla="*/ 5595 h 9883"/>
              <a:gd name="connsiteX164" fmla="*/ 6990 w 10000"/>
              <a:gd name="connsiteY164" fmla="*/ 5045 h 9883"/>
              <a:gd name="connsiteX165" fmla="*/ 6981 w 10000"/>
              <a:gd name="connsiteY165" fmla="*/ 4770 h 9883"/>
              <a:gd name="connsiteX166" fmla="*/ 6978 w 10000"/>
              <a:gd name="connsiteY166" fmla="*/ 4706 h 9883"/>
              <a:gd name="connsiteX167" fmla="*/ 6965 w 10000"/>
              <a:gd name="connsiteY167" fmla="*/ 4572 h 9883"/>
              <a:gd name="connsiteX168" fmla="*/ 6946 w 10000"/>
              <a:gd name="connsiteY168" fmla="*/ 4444 h 9883"/>
              <a:gd name="connsiteX169" fmla="*/ 6916 w 10000"/>
              <a:gd name="connsiteY169" fmla="*/ 4320 h 9883"/>
              <a:gd name="connsiteX170" fmla="*/ 6885 w 10000"/>
              <a:gd name="connsiteY170" fmla="*/ 4199 h 9883"/>
              <a:gd name="connsiteX171" fmla="*/ 6844 w 10000"/>
              <a:gd name="connsiteY171" fmla="*/ 4083 h 9883"/>
              <a:gd name="connsiteX172" fmla="*/ 6796 w 10000"/>
              <a:gd name="connsiteY172" fmla="*/ 3970 h 9883"/>
              <a:gd name="connsiteX173" fmla="*/ 6744 w 10000"/>
              <a:gd name="connsiteY173" fmla="*/ 3865 h 9883"/>
              <a:gd name="connsiteX174" fmla="*/ 6684 w 10000"/>
              <a:gd name="connsiteY174" fmla="*/ 3768 h 9883"/>
              <a:gd name="connsiteX175" fmla="*/ 6619 w 10000"/>
              <a:gd name="connsiteY175" fmla="*/ 3680 h 9883"/>
              <a:gd name="connsiteX176" fmla="*/ 6547 w 10000"/>
              <a:gd name="connsiteY176" fmla="*/ 3600 h 9883"/>
              <a:gd name="connsiteX177" fmla="*/ 6470 w 10000"/>
              <a:gd name="connsiteY177" fmla="*/ 3528 h 9883"/>
              <a:gd name="connsiteX178" fmla="*/ 6390 w 10000"/>
              <a:gd name="connsiteY178" fmla="*/ 3469 h 9883"/>
              <a:gd name="connsiteX179" fmla="*/ 6304 w 10000"/>
              <a:gd name="connsiteY179" fmla="*/ 3417 h 9883"/>
              <a:gd name="connsiteX180" fmla="*/ 6212 w 10000"/>
              <a:gd name="connsiteY180" fmla="*/ 3381 h 9883"/>
              <a:gd name="connsiteX181" fmla="*/ 6115 w 10000"/>
              <a:gd name="connsiteY181" fmla="*/ 3358 h 9883"/>
              <a:gd name="connsiteX182" fmla="*/ 6064 w 10000"/>
              <a:gd name="connsiteY182" fmla="*/ 3353 h 9883"/>
              <a:gd name="connsiteX183" fmla="*/ 6039 w 10000"/>
              <a:gd name="connsiteY183" fmla="*/ 3352 h 9883"/>
              <a:gd name="connsiteX184" fmla="*/ 5986 w 10000"/>
              <a:gd name="connsiteY184" fmla="*/ 3357 h 9883"/>
              <a:gd name="connsiteX185" fmla="*/ 5934 w 10000"/>
              <a:gd name="connsiteY185" fmla="*/ 3371 h 9883"/>
              <a:gd name="connsiteX186" fmla="*/ 5884 w 10000"/>
              <a:gd name="connsiteY186" fmla="*/ 3397 h 9883"/>
              <a:gd name="connsiteX187" fmla="*/ 5837 w 10000"/>
              <a:gd name="connsiteY187" fmla="*/ 3433 h 9883"/>
              <a:gd name="connsiteX188" fmla="*/ 5796 w 10000"/>
              <a:gd name="connsiteY188" fmla="*/ 3478 h 9883"/>
              <a:gd name="connsiteX189" fmla="*/ 5763 w 10000"/>
              <a:gd name="connsiteY189" fmla="*/ 3531 h 9883"/>
              <a:gd name="connsiteX190" fmla="*/ 5738 w 10000"/>
              <a:gd name="connsiteY190" fmla="*/ 3592 h 9883"/>
              <a:gd name="connsiteX191" fmla="*/ 5729 w 10000"/>
              <a:gd name="connsiteY191" fmla="*/ 3625 h 9883"/>
              <a:gd name="connsiteX192" fmla="*/ 5725 w 10000"/>
              <a:gd name="connsiteY192" fmla="*/ 3653 h 9883"/>
              <a:gd name="connsiteX193" fmla="*/ 5719 w 10000"/>
              <a:gd name="connsiteY193" fmla="*/ 3706 h 9883"/>
              <a:gd name="connsiteX194" fmla="*/ 5724 w 10000"/>
              <a:gd name="connsiteY194" fmla="*/ 3788 h 9883"/>
              <a:gd name="connsiteX195" fmla="*/ 5745 w 10000"/>
              <a:gd name="connsiteY195" fmla="*/ 3896 h 9883"/>
              <a:gd name="connsiteX196" fmla="*/ 5786 w 10000"/>
              <a:gd name="connsiteY196" fmla="*/ 3991 h 9883"/>
              <a:gd name="connsiteX197" fmla="*/ 5811 w 10000"/>
              <a:gd name="connsiteY197" fmla="*/ 4034 h 9883"/>
              <a:gd name="connsiteX198" fmla="*/ 5860 w 10000"/>
              <a:gd name="connsiteY198" fmla="*/ 4107 h 9883"/>
              <a:gd name="connsiteX199" fmla="*/ 5960 w 10000"/>
              <a:gd name="connsiteY199" fmla="*/ 4229 h 9883"/>
              <a:gd name="connsiteX200" fmla="*/ 6061 w 10000"/>
              <a:gd name="connsiteY200" fmla="*/ 4329 h 9883"/>
              <a:gd name="connsiteX201" fmla="*/ 6167 w 10000"/>
              <a:gd name="connsiteY201" fmla="*/ 4408 h 9883"/>
              <a:gd name="connsiteX202" fmla="*/ 6272 w 10000"/>
              <a:gd name="connsiteY202" fmla="*/ 4460 h 9883"/>
              <a:gd name="connsiteX203" fmla="*/ 6380 w 10000"/>
              <a:gd name="connsiteY203" fmla="*/ 4494 h 9883"/>
              <a:gd name="connsiteX204" fmla="*/ 6488 w 10000"/>
              <a:gd name="connsiteY204" fmla="*/ 4507 h 9883"/>
              <a:gd name="connsiteX205" fmla="*/ 6596 w 10000"/>
              <a:gd name="connsiteY205" fmla="*/ 4497 h 9883"/>
              <a:gd name="connsiteX206" fmla="*/ 6703 w 10000"/>
              <a:gd name="connsiteY206" fmla="*/ 4472 h 9883"/>
              <a:gd name="connsiteX207" fmla="*/ 6810 w 10000"/>
              <a:gd name="connsiteY207" fmla="*/ 4426 h 9883"/>
              <a:gd name="connsiteX208" fmla="*/ 6915 w 10000"/>
              <a:gd name="connsiteY208" fmla="*/ 4369 h 9883"/>
              <a:gd name="connsiteX209" fmla="*/ 7018 w 10000"/>
              <a:gd name="connsiteY209" fmla="*/ 4291 h 9883"/>
              <a:gd name="connsiteX210" fmla="*/ 7116 w 10000"/>
              <a:gd name="connsiteY210" fmla="*/ 4200 h 9883"/>
              <a:gd name="connsiteX211" fmla="*/ 7213 w 10000"/>
              <a:gd name="connsiteY211" fmla="*/ 4096 h 9883"/>
              <a:gd name="connsiteX212" fmla="*/ 7306 w 10000"/>
              <a:gd name="connsiteY212" fmla="*/ 3980 h 9883"/>
              <a:gd name="connsiteX213" fmla="*/ 7391 w 10000"/>
              <a:gd name="connsiteY213" fmla="*/ 3850 h 9883"/>
              <a:gd name="connsiteX214" fmla="*/ 7433 w 10000"/>
              <a:gd name="connsiteY214" fmla="*/ 3782 h 9883"/>
              <a:gd name="connsiteX215" fmla="*/ 7506 w 10000"/>
              <a:gd name="connsiteY215" fmla="*/ 3654 h 9883"/>
              <a:gd name="connsiteX216" fmla="*/ 7640 w 10000"/>
              <a:gd name="connsiteY216" fmla="*/ 3384 h 9883"/>
              <a:gd name="connsiteX217" fmla="*/ 7754 w 10000"/>
              <a:gd name="connsiteY217" fmla="*/ 3095 h 9883"/>
              <a:gd name="connsiteX218" fmla="*/ 7825 w 10000"/>
              <a:gd name="connsiteY218" fmla="*/ 2870 h 9883"/>
              <a:gd name="connsiteX219" fmla="*/ 7868 w 10000"/>
              <a:gd name="connsiteY219" fmla="*/ 2717 h 9883"/>
              <a:gd name="connsiteX220" fmla="*/ 7900 w 10000"/>
              <a:gd name="connsiteY220" fmla="*/ 2561 h 9883"/>
              <a:gd name="connsiteX221" fmla="*/ 7931 w 10000"/>
              <a:gd name="connsiteY221" fmla="*/ 2400 h 9883"/>
              <a:gd name="connsiteX222" fmla="*/ 7952 w 10000"/>
              <a:gd name="connsiteY222" fmla="*/ 2242 h 9883"/>
              <a:gd name="connsiteX223" fmla="*/ 7965 w 10000"/>
              <a:gd name="connsiteY223" fmla="*/ 2080 h 9883"/>
              <a:gd name="connsiteX224" fmla="*/ 7973 w 10000"/>
              <a:gd name="connsiteY224" fmla="*/ 1918 h 9883"/>
              <a:gd name="connsiteX225" fmla="*/ 7971 w 10000"/>
              <a:gd name="connsiteY225" fmla="*/ 1755 h 9883"/>
              <a:gd name="connsiteX226" fmla="*/ 7963 w 10000"/>
              <a:gd name="connsiteY226" fmla="*/ 1591 h 9883"/>
              <a:gd name="connsiteX227" fmla="*/ 7949 w 10000"/>
              <a:gd name="connsiteY227" fmla="*/ 1429 h 9883"/>
              <a:gd name="connsiteX228" fmla="*/ 7937 w 10000"/>
              <a:gd name="connsiteY228" fmla="*/ 1348 h 9883"/>
              <a:gd name="connsiteX229" fmla="*/ 7916 w 10000"/>
              <a:gd name="connsiteY229" fmla="*/ 1237 h 9883"/>
              <a:gd name="connsiteX230" fmla="*/ 7892 w 10000"/>
              <a:gd name="connsiteY230" fmla="*/ 1055 h 9883"/>
              <a:gd name="connsiteX231" fmla="*/ 7883 w 10000"/>
              <a:gd name="connsiteY231" fmla="*/ 930 h 9883"/>
              <a:gd name="connsiteX232" fmla="*/ 7885 w 10000"/>
              <a:gd name="connsiteY232" fmla="*/ 811 h 9883"/>
              <a:gd name="connsiteX233" fmla="*/ 7903 w 10000"/>
              <a:gd name="connsiteY233" fmla="*/ 698 h 9883"/>
              <a:gd name="connsiteX234" fmla="*/ 7934 w 10000"/>
              <a:gd name="connsiteY234" fmla="*/ 623 h 9883"/>
              <a:gd name="connsiteX235" fmla="*/ 7958 w 10000"/>
              <a:gd name="connsiteY235" fmla="*/ 576 h 9883"/>
              <a:gd name="connsiteX236" fmla="*/ 7992 w 10000"/>
              <a:gd name="connsiteY236" fmla="*/ 536 h 9883"/>
              <a:gd name="connsiteX237" fmla="*/ 8030 w 10000"/>
              <a:gd name="connsiteY237" fmla="*/ 500 h 9883"/>
              <a:gd name="connsiteX238" fmla="*/ 8050 w 10000"/>
              <a:gd name="connsiteY238" fmla="*/ 486 h 9883"/>
              <a:gd name="connsiteX239" fmla="*/ 8088 w 10000"/>
              <a:gd name="connsiteY239" fmla="*/ 466 h 9883"/>
              <a:gd name="connsiteX240" fmla="*/ 8159 w 10000"/>
              <a:gd name="connsiteY240" fmla="*/ 452 h 9883"/>
              <a:gd name="connsiteX241" fmla="*/ 8229 w 10000"/>
              <a:gd name="connsiteY241" fmla="*/ 461 h 9883"/>
              <a:gd name="connsiteX242" fmla="*/ 8301 w 10000"/>
              <a:gd name="connsiteY242" fmla="*/ 493 h 9883"/>
              <a:gd name="connsiteX243" fmla="*/ 8370 w 10000"/>
              <a:gd name="connsiteY243" fmla="*/ 542 h 9883"/>
              <a:gd name="connsiteX244" fmla="*/ 8433 w 10000"/>
              <a:gd name="connsiteY244" fmla="*/ 604 h 9883"/>
              <a:gd name="connsiteX245" fmla="*/ 8490 w 10000"/>
              <a:gd name="connsiteY245" fmla="*/ 676 h 9883"/>
              <a:gd name="connsiteX246" fmla="*/ 8538 w 10000"/>
              <a:gd name="connsiteY246" fmla="*/ 748 h 9883"/>
              <a:gd name="connsiteX247" fmla="*/ 8559 w 10000"/>
              <a:gd name="connsiteY247" fmla="*/ 785 h 9883"/>
              <a:gd name="connsiteX248" fmla="*/ 8645 w 10000"/>
              <a:gd name="connsiteY248" fmla="*/ 963 h 9883"/>
              <a:gd name="connsiteX249" fmla="*/ 8792 w 10000"/>
              <a:gd name="connsiteY249" fmla="*/ 1255 h 9883"/>
              <a:gd name="connsiteX250" fmla="*/ 8868 w 10000"/>
              <a:gd name="connsiteY250" fmla="*/ 1384 h 9883"/>
              <a:gd name="connsiteX251" fmla="*/ 8925 w 10000"/>
              <a:gd name="connsiteY251" fmla="*/ 1460 h 9883"/>
              <a:gd name="connsiteX252" fmla="*/ 8982 w 10000"/>
              <a:gd name="connsiteY252" fmla="*/ 1527 h 9883"/>
              <a:gd name="connsiteX253" fmla="*/ 9039 w 10000"/>
              <a:gd name="connsiteY253" fmla="*/ 1576 h 9883"/>
              <a:gd name="connsiteX254" fmla="*/ 9103 w 10000"/>
              <a:gd name="connsiteY254" fmla="*/ 1608 h 9883"/>
              <a:gd name="connsiteX255" fmla="*/ 9168 w 10000"/>
              <a:gd name="connsiteY255" fmla="*/ 1622 h 9883"/>
              <a:gd name="connsiteX256" fmla="*/ 9236 w 10000"/>
              <a:gd name="connsiteY256" fmla="*/ 1613 h 9883"/>
              <a:gd name="connsiteX257" fmla="*/ 9308 w 10000"/>
              <a:gd name="connsiteY257" fmla="*/ 1581 h 9883"/>
              <a:gd name="connsiteX258" fmla="*/ 9384 w 10000"/>
              <a:gd name="connsiteY258" fmla="*/ 1519 h 9883"/>
              <a:gd name="connsiteX259" fmla="*/ 9463 w 10000"/>
              <a:gd name="connsiteY259" fmla="*/ 1427 h 9883"/>
              <a:gd name="connsiteX260" fmla="*/ 9504 w 10000"/>
              <a:gd name="connsiteY260" fmla="*/ 1368 h 9883"/>
              <a:gd name="connsiteX261" fmla="*/ 9544 w 10000"/>
              <a:gd name="connsiteY261" fmla="*/ 1302 h 9883"/>
              <a:gd name="connsiteX262" fmla="*/ 9614 w 10000"/>
              <a:gd name="connsiteY262" fmla="*/ 1161 h 9883"/>
              <a:gd name="connsiteX263" fmla="*/ 9672 w 10000"/>
              <a:gd name="connsiteY263" fmla="*/ 1005 h 9883"/>
              <a:gd name="connsiteX264" fmla="*/ 9722 w 10000"/>
              <a:gd name="connsiteY264" fmla="*/ 845 h 9883"/>
              <a:gd name="connsiteX265" fmla="*/ 9743 w 10000"/>
              <a:gd name="connsiteY265" fmla="*/ 764 h 9883"/>
              <a:gd name="connsiteX266" fmla="*/ 9795 w 10000"/>
              <a:gd name="connsiteY266" fmla="*/ 570 h 9883"/>
              <a:gd name="connsiteX267" fmla="*/ 9884 w 10000"/>
              <a:gd name="connsiteY267" fmla="*/ 272 h 9883"/>
              <a:gd name="connsiteX268" fmla="*/ 9955 w 10000"/>
              <a:gd name="connsiteY268" fmla="*/ 86 h 9883"/>
              <a:gd name="connsiteX269" fmla="*/ 10000 w 10000"/>
              <a:gd name="connsiteY269" fmla="*/ 0 h 9883"/>
              <a:gd name="connsiteX0" fmla="*/ 317 w 10000"/>
              <a:gd name="connsiteY0" fmla="*/ 9868 h 9868"/>
              <a:gd name="connsiteX1" fmla="*/ 449 w 10000"/>
              <a:gd name="connsiteY1" fmla="*/ 9722 h 9868"/>
              <a:gd name="connsiteX2" fmla="*/ 569 w 10000"/>
              <a:gd name="connsiteY2" fmla="*/ 9560 h 9868"/>
              <a:gd name="connsiteX3" fmla="*/ 675 w 10000"/>
              <a:gd name="connsiteY3" fmla="*/ 9388 h 9868"/>
              <a:gd name="connsiteX4" fmla="*/ 769 w 10000"/>
              <a:gd name="connsiteY4" fmla="*/ 9197 h 9868"/>
              <a:gd name="connsiteX5" fmla="*/ 846 w 10000"/>
              <a:gd name="connsiteY5" fmla="*/ 8996 h 9868"/>
              <a:gd name="connsiteX6" fmla="*/ 905 w 10000"/>
              <a:gd name="connsiteY6" fmla="*/ 8778 h 9868"/>
              <a:gd name="connsiteX7" fmla="*/ 926 w 10000"/>
              <a:gd name="connsiteY7" fmla="*/ 8663 h 9868"/>
              <a:gd name="connsiteX8" fmla="*/ 942 w 10000"/>
              <a:gd name="connsiteY8" fmla="*/ 8570 h 9868"/>
              <a:gd name="connsiteX9" fmla="*/ 958 w 10000"/>
              <a:gd name="connsiteY9" fmla="*/ 8381 h 9868"/>
              <a:gd name="connsiteX10" fmla="*/ 961 w 10000"/>
              <a:gd name="connsiteY10" fmla="*/ 8197 h 9868"/>
              <a:gd name="connsiteX11" fmla="*/ 944 w 10000"/>
              <a:gd name="connsiteY11" fmla="*/ 8010 h 9868"/>
              <a:gd name="connsiteX12" fmla="*/ 912 w 10000"/>
              <a:gd name="connsiteY12" fmla="*/ 7830 h 9868"/>
              <a:gd name="connsiteX13" fmla="*/ 861 w 10000"/>
              <a:gd name="connsiteY13" fmla="*/ 7656 h 9868"/>
              <a:gd name="connsiteX14" fmla="*/ 795 w 10000"/>
              <a:gd name="connsiteY14" fmla="*/ 7496 h 9868"/>
              <a:gd name="connsiteX15" fmla="*/ 709 w 10000"/>
              <a:gd name="connsiteY15" fmla="*/ 7343 h 9868"/>
              <a:gd name="connsiteX16" fmla="*/ 657 w 10000"/>
              <a:gd name="connsiteY16" fmla="*/ 7272 h 9868"/>
              <a:gd name="connsiteX17" fmla="*/ 625 w 10000"/>
              <a:gd name="connsiteY17" fmla="*/ 7232 h 9868"/>
              <a:gd name="connsiteX18" fmla="*/ 557 w 10000"/>
              <a:gd name="connsiteY18" fmla="*/ 7167 h 9868"/>
              <a:gd name="connsiteX19" fmla="*/ 492 w 10000"/>
              <a:gd name="connsiteY19" fmla="*/ 7120 h 9868"/>
              <a:gd name="connsiteX20" fmla="*/ 427 w 10000"/>
              <a:gd name="connsiteY20" fmla="*/ 7091 h 9868"/>
              <a:gd name="connsiteX21" fmla="*/ 365 w 10000"/>
              <a:gd name="connsiteY21" fmla="*/ 7080 h 9868"/>
              <a:gd name="connsiteX22" fmla="*/ 304 w 10000"/>
              <a:gd name="connsiteY22" fmla="*/ 7085 h 9868"/>
              <a:gd name="connsiteX23" fmla="*/ 245 w 10000"/>
              <a:gd name="connsiteY23" fmla="*/ 7105 h 9868"/>
              <a:gd name="connsiteX24" fmla="*/ 191 w 10000"/>
              <a:gd name="connsiteY24" fmla="*/ 7139 h 9868"/>
              <a:gd name="connsiteX25" fmla="*/ 144 w 10000"/>
              <a:gd name="connsiteY25" fmla="*/ 7185 h 9868"/>
              <a:gd name="connsiteX26" fmla="*/ 101 w 10000"/>
              <a:gd name="connsiteY26" fmla="*/ 7247 h 9868"/>
              <a:gd name="connsiteX27" fmla="*/ 66 w 10000"/>
              <a:gd name="connsiteY27" fmla="*/ 7320 h 9868"/>
              <a:gd name="connsiteX28" fmla="*/ 35 w 10000"/>
              <a:gd name="connsiteY28" fmla="*/ 7402 h 9868"/>
              <a:gd name="connsiteX29" fmla="*/ 16 w 10000"/>
              <a:gd name="connsiteY29" fmla="*/ 7496 h 9868"/>
              <a:gd name="connsiteX30" fmla="*/ 3 w 10000"/>
              <a:gd name="connsiteY30" fmla="*/ 7593 h 9868"/>
              <a:gd name="connsiteX31" fmla="*/ 0 w 10000"/>
              <a:gd name="connsiteY31" fmla="*/ 7701 h 9868"/>
              <a:gd name="connsiteX32" fmla="*/ 7 w 10000"/>
              <a:gd name="connsiteY32" fmla="*/ 7813 h 9868"/>
              <a:gd name="connsiteX33" fmla="*/ 14 w 10000"/>
              <a:gd name="connsiteY33" fmla="*/ 7871 h 9868"/>
              <a:gd name="connsiteX34" fmla="*/ 29 w 10000"/>
              <a:gd name="connsiteY34" fmla="*/ 7971 h 9868"/>
              <a:gd name="connsiteX35" fmla="*/ 76 w 10000"/>
              <a:gd name="connsiteY35" fmla="*/ 8160 h 9868"/>
              <a:gd name="connsiteX36" fmla="*/ 138 w 10000"/>
              <a:gd name="connsiteY36" fmla="*/ 8344 h 9868"/>
              <a:gd name="connsiteX37" fmla="*/ 214 w 10000"/>
              <a:gd name="connsiteY37" fmla="*/ 8520 h 9868"/>
              <a:gd name="connsiteX38" fmla="*/ 304 w 10000"/>
              <a:gd name="connsiteY38" fmla="*/ 8684 h 9868"/>
              <a:gd name="connsiteX39" fmla="*/ 401 w 10000"/>
              <a:gd name="connsiteY39" fmla="*/ 8838 h 9868"/>
              <a:gd name="connsiteX40" fmla="*/ 510 w 10000"/>
              <a:gd name="connsiteY40" fmla="*/ 8984 h 9868"/>
              <a:gd name="connsiteX41" fmla="*/ 630 w 10000"/>
              <a:gd name="connsiteY41" fmla="*/ 9119 h 9868"/>
              <a:gd name="connsiteX42" fmla="*/ 754 w 10000"/>
              <a:gd name="connsiteY42" fmla="*/ 9243 h 9868"/>
              <a:gd name="connsiteX43" fmla="*/ 886 w 10000"/>
              <a:gd name="connsiteY43" fmla="*/ 9351 h 9868"/>
              <a:gd name="connsiteX44" fmla="*/ 1019 w 10000"/>
              <a:gd name="connsiteY44" fmla="*/ 9447 h 9868"/>
              <a:gd name="connsiteX45" fmla="*/ 1157 w 10000"/>
              <a:gd name="connsiteY45" fmla="*/ 9531 h 9868"/>
              <a:gd name="connsiteX46" fmla="*/ 1294 w 10000"/>
              <a:gd name="connsiteY46" fmla="*/ 9600 h 9868"/>
              <a:gd name="connsiteX47" fmla="*/ 1434 w 10000"/>
              <a:gd name="connsiteY47" fmla="*/ 9653 h 9868"/>
              <a:gd name="connsiteX48" fmla="*/ 1571 w 10000"/>
              <a:gd name="connsiteY48" fmla="*/ 9688 h 9868"/>
              <a:gd name="connsiteX49" fmla="*/ 1705 w 10000"/>
              <a:gd name="connsiteY49" fmla="*/ 9711 h 9868"/>
              <a:gd name="connsiteX50" fmla="*/ 1769 w 10000"/>
              <a:gd name="connsiteY50" fmla="*/ 9712 h 9868"/>
              <a:gd name="connsiteX51" fmla="*/ 1844 w 10000"/>
              <a:gd name="connsiteY51" fmla="*/ 9711 h 9868"/>
              <a:gd name="connsiteX52" fmla="*/ 1992 w 10000"/>
              <a:gd name="connsiteY52" fmla="*/ 9687 h 9868"/>
              <a:gd name="connsiteX53" fmla="*/ 2129 w 10000"/>
              <a:gd name="connsiteY53" fmla="*/ 9637 h 9868"/>
              <a:gd name="connsiteX54" fmla="*/ 2263 w 10000"/>
              <a:gd name="connsiteY54" fmla="*/ 9560 h 9868"/>
              <a:gd name="connsiteX55" fmla="*/ 2382 w 10000"/>
              <a:gd name="connsiteY55" fmla="*/ 9460 h 9868"/>
              <a:gd name="connsiteX56" fmla="*/ 2491 w 10000"/>
              <a:gd name="connsiteY56" fmla="*/ 9329 h 9868"/>
              <a:gd name="connsiteX57" fmla="*/ 2561 w 10000"/>
              <a:gd name="connsiteY57" fmla="*/ 9218 h 9868"/>
              <a:gd name="connsiteX58" fmla="*/ 2602 w 10000"/>
              <a:gd name="connsiteY58" fmla="*/ 9134 h 9868"/>
              <a:gd name="connsiteX59" fmla="*/ 2639 w 10000"/>
              <a:gd name="connsiteY59" fmla="*/ 9044 h 9868"/>
              <a:gd name="connsiteX60" fmla="*/ 2674 w 10000"/>
              <a:gd name="connsiteY60" fmla="*/ 8948 h 9868"/>
              <a:gd name="connsiteX61" fmla="*/ 2687 w 10000"/>
              <a:gd name="connsiteY61" fmla="*/ 8896 h 9868"/>
              <a:gd name="connsiteX62" fmla="*/ 2706 w 10000"/>
              <a:gd name="connsiteY62" fmla="*/ 8815 h 9868"/>
              <a:gd name="connsiteX63" fmla="*/ 2736 w 10000"/>
              <a:gd name="connsiteY63" fmla="*/ 8654 h 9868"/>
              <a:gd name="connsiteX64" fmla="*/ 2750 w 10000"/>
              <a:gd name="connsiteY64" fmla="*/ 8505 h 9868"/>
              <a:gd name="connsiteX65" fmla="*/ 2754 w 10000"/>
              <a:gd name="connsiteY65" fmla="*/ 8358 h 9868"/>
              <a:gd name="connsiteX66" fmla="*/ 2746 w 10000"/>
              <a:gd name="connsiteY66" fmla="*/ 8219 h 9868"/>
              <a:gd name="connsiteX67" fmla="*/ 2727 w 10000"/>
              <a:gd name="connsiteY67" fmla="*/ 8083 h 9868"/>
              <a:gd name="connsiteX68" fmla="*/ 2700 w 10000"/>
              <a:gd name="connsiteY68" fmla="*/ 7948 h 9868"/>
              <a:gd name="connsiteX69" fmla="*/ 2665 w 10000"/>
              <a:gd name="connsiteY69" fmla="*/ 7819 h 9868"/>
              <a:gd name="connsiteX70" fmla="*/ 2600 w 10000"/>
              <a:gd name="connsiteY70" fmla="*/ 7629 h 9868"/>
              <a:gd name="connsiteX71" fmla="*/ 2496 w 10000"/>
              <a:gd name="connsiteY71" fmla="*/ 7379 h 9868"/>
              <a:gd name="connsiteX72" fmla="*/ 2319 w 10000"/>
              <a:gd name="connsiteY72" fmla="*/ 7010 h 9868"/>
              <a:gd name="connsiteX73" fmla="*/ 2199 w 10000"/>
              <a:gd name="connsiteY73" fmla="*/ 6751 h 9868"/>
              <a:gd name="connsiteX74" fmla="*/ 2032 w 10000"/>
              <a:gd name="connsiteY74" fmla="*/ 6402 h 9868"/>
              <a:gd name="connsiteX75" fmla="*/ 1728 w 10000"/>
              <a:gd name="connsiteY75" fmla="*/ 5764 h 9868"/>
              <a:gd name="connsiteX76" fmla="*/ 1579 w 10000"/>
              <a:gd name="connsiteY76" fmla="*/ 5419 h 9868"/>
              <a:gd name="connsiteX77" fmla="*/ 1484 w 10000"/>
              <a:gd name="connsiteY77" fmla="*/ 5183 h 9868"/>
              <a:gd name="connsiteX78" fmla="*/ 1399 w 10000"/>
              <a:gd name="connsiteY78" fmla="*/ 4944 h 9868"/>
              <a:gd name="connsiteX79" fmla="*/ 1327 w 10000"/>
              <a:gd name="connsiteY79" fmla="*/ 4703 h 9868"/>
              <a:gd name="connsiteX80" fmla="*/ 1272 w 10000"/>
              <a:gd name="connsiteY80" fmla="*/ 4460 h 9868"/>
              <a:gd name="connsiteX81" fmla="*/ 1232 w 10000"/>
              <a:gd name="connsiteY81" fmla="*/ 4222 h 9868"/>
              <a:gd name="connsiteX82" fmla="*/ 1213 w 10000"/>
              <a:gd name="connsiteY82" fmla="*/ 3987 h 9868"/>
              <a:gd name="connsiteX83" fmla="*/ 1216 w 10000"/>
              <a:gd name="connsiteY83" fmla="*/ 3813 h 9868"/>
              <a:gd name="connsiteX84" fmla="*/ 1225 w 10000"/>
              <a:gd name="connsiteY84" fmla="*/ 3702 h 9868"/>
              <a:gd name="connsiteX85" fmla="*/ 1241 w 10000"/>
              <a:gd name="connsiteY85" fmla="*/ 3590 h 9868"/>
              <a:gd name="connsiteX86" fmla="*/ 1267 w 10000"/>
              <a:gd name="connsiteY86" fmla="*/ 3482 h 9868"/>
              <a:gd name="connsiteX87" fmla="*/ 1296 w 10000"/>
              <a:gd name="connsiteY87" fmla="*/ 3375 h 9868"/>
              <a:gd name="connsiteX88" fmla="*/ 1337 w 10000"/>
              <a:gd name="connsiteY88" fmla="*/ 3271 h 9868"/>
              <a:gd name="connsiteX89" fmla="*/ 1359 w 10000"/>
              <a:gd name="connsiteY89" fmla="*/ 3222 h 9868"/>
              <a:gd name="connsiteX90" fmla="*/ 1392 w 10000"/>
              <a:gd name="connsiteY90" fmla="*/ 3150 h 9868"/>
              <a:gd name="connsiteX91" fmla="*/ 1470 w 10000"/>
              <a:gd name="connsiteY91" fmla="*/ 3029 h 9868"/>
              <a:gd name="connsiteX92" fmla="*/ 1560 w 10000"/>
              <a:gd name="connsiteY92" fmla="*/ 2922 h 9868"/>
              <a:gd name="connsiteX93" fmla="*/ 1657 w 10000"/>
              <a:gd name="connsiteY93" fmla="*/ 2835 h 9868"/>
              <a:gd name="connsiteX94" fmla="*/ 1762 w 10000"/>
              <a:gd name="connsiteY94" fmla="*/ 2762 h 9868"/>
              <a:gd name="connsiteX95" fmla="*/ 1874 w 10000"/>
              <a:gd name="connsiteY95" fmla="*/ 2703 h 9868"/>
              <a:gd name="connsiteX96" fmla="*/ 1992 w 10000"/>
              <a:gd name="connsiteY96" fmla="*/ 2662 h 9868"/>
              <a:gd name="connsiteX97" fmla="*/ 2110 w 10000"/>
              <a:gd name="connsiteY97" fmla="*/ 2633 h 9868"/>
              <a:gd name="connsiteX98" fmla="*/ 2234 w 10000"/>
              <a:gd name="connsiteY98" fmla="*/ 2616 h 9868"/>
              <a:gd name="connsiteX99" fmla="*/ 2359 w 10000"/>
              <a:gd name="connsiteY99" fmla="*/ 2611 h 9868"/>
              <a:gd name="connsiteX100" fmla="*/ 2485 w 10000"/>
              <a:gd name="connsiteY100" fmla="*/ 2617 h 9868"/>
              <a:gd name="connsiteX101" fmla="*/ 2607 w 10000"/>
              <a:gd name="connsiteY101" fmla="*/ 2635 h 9868"/>
              <a:gd name="connsiteX102" fmla="*/ 2727 w 10000"/>
              <a:gd name="connsiteY102" fmla="*/ 2662 h 9868"/>
              <a:gd name="connsiteX103" fmla="*/ 2844 w 10000"/>
              <a:gd name="connsiteY103" fmla="*/ 2697 h 9868"/>
              <a:gd name="connsiteX104" fmla="*/ 2957 w 10000"/>
              <a:gd name="connsiteY104" fmla="*/ 2740 h 9868"/>
              <a:gd name="connsiteX105" fmla="*/ 3061 w 10000"/>
              <a:gd name="connsiteY105" fmla="*/ 2793 h 9868"/>
              <a:gd name="connsiteX106" fmla="*/ 3113 w 10000"/>
              <a:gd name="connsiteY106" fmla="*/ 2821 h 9868"/>
              <a:gd name="connsiteX107" fmla="*/ 3168 w 10000"/>
              <a:gd name="connsiteY107" fmla="*/ 2855 h 9868"/>
              <a:gd name="connsiteX108" fmla="*/ 3282 w 10000"/>
              <a:gd name="connsiteY108" fmla="*/ 2933 h 9868"/>
              <a:gd name="connsiteX109" fmla="*/ 3389 w 10000"/>
              <a:gd name="connsiteY109" fmla="*/ 3019 h 9868"/>
              <a:gd name="connsiteX110" fmla="*/ 3495 w 10000"/>
              <a:gd name="connsiteY110" fmla="*/ 3111 h 9868"/>
              <a:gd name="connsiteX111" fmla="*/ 3648 w 10000"/>
              <a:gd name="connsiteY111" fmla="*/ 3267 h 9868"/>
              <a:gd name="connsiteX112" fmla="*/ 3842 w 10000"/>
              <a:gd name="connsiteY112" fmla="*/ 3498 h 9868"/>
              <a:gd name="connsiteX113" fmla="*/ 4016 w 10000"/>
              <a:gd name="connsiteY113" fmla="*/ 3753 h 9868"/>
              <a:gd name="connsiteX114" fmla="*/ 4176 w 10000"/>
              <a:gd name="connsiteY114" fmla="*/ 4029 h 9868"/>
              <a:gd name="connsiteX115" fmla="*/ 4321 w 10000"/>
              <a:gd name="connsiteY115" fmla="*/ 4322 h 9868"/>
              <a:gd name="connsiteX116" fmla="*/ 4442 w 10000"/>
              <a:gd name="connsiteY116" fmla="*/ 4626 h 9868"/>
              <a:gd name="connsiteX117" fmla="*/ 4494 w 10000"/>
              <a:gd name="connsiteY117" fmla="*/ 4786 h 9868"/>
              <a:gd name="connsiteX118" fmla="*/ 4534 w 10000"/>
              <a:gd name="connsiteY118" fmla="*/ 4902 h 9868"/>
              <a:gd name="connsiteX119" fmla="*/ 4599 w 10000"/>
              <a:gd name="connsiteY119" fmla="*/ 5144 h 9868"/>
              <a:gd name="connsiteX120" fmla="*/ 4653 w 10000"/>
              <a:gd name="connsiteY120" fmla="*/ 5387 h 9868"/>
              <a:gd name="connsiteX121" fmla="*/ 4697 w 10000"/>
              <a:gd name="connsiteY121" fmla="*/ 5633 h 9868"/>
              <a:gd name="connsiteX122" fmla="*/ 4756 w 10000"/>
              <a:gd name="connsiteY122" fmla="*/ 6007 h 9868"/>
              <a:gd name="connsiteX123" fmla="*/ 4829 w 10000"/>
              <a:gd name="connsiteY123" fmla="*/ 6505 h 9868"/>
              <a:gd name="connsiteX124" fmla="*/ 4888 w 10000"/>
              <a:gd name="connsiteY124" fmla="*/ 6874 h 9868"/>
              <a:gd name="connsiteX125" fmla="*/ 4933 w 10000"/>
              <a:gd name="connsiteY125" fmla="*/ 7118 h 9868"/>
              <a:gd name="connsiteX126" fmla="*/ 4988 w 10000"/>
              <a:gd name="connsiteY126" fmla="*/ 7355 h 9868"/>
              <a:gd name="connsiteX127" fmla="*/ 5052 w 10000"/>
              <a:gd name="connsiteY127" fmla="*/ 7590 h 9868"/>
              <a:gd name="connsiteX128" fmla="*/ 5128 w 10000"/>
              <a:gd name="connsiteY128" fmla="*/ 7818 h 9868"/>
              <a:gd name="connsiteX129" fmla="*/ 5218 w 10000"/>
              <a:gd name="connsiteY129" fmla="*/ 8036 h 9868"/>
              <a:gd name="connsiteX130" fmla="*/ 5328 w 10000"/>
              <a:gd name="connsiteY130" fmla="*/ 8249 h 9868"/>
              <a:gd name="connsiteX131" fmla="*/ 5455 w 10000"/>
              <a:gd name="connsiteY131" fmla="*/ 8450 h 9868"/>
              <a:gd name="connsiteX132" fmla="*/ 5527 w 10000"/>
              <a:gd name="connsiteY132" fmla="*/ 8547 h 9868"/>
              <a:gd name="connsiteX133" fmla="*/ 5558 w 10000"/>
              <a:gd name="connsiteY133" fmla="*/ 8587 h 9868"/>
              <a:gd name="connsiteX134" fmla="*/ 5626 w 10000"/>
              <a:gd name="connsiteY134" fmla="*/ 8659 h 9868"/>
              <a:gd name="connsiteX135" fmla="*/ 5693 w 10000"/>
              <a:gd name="connsiteY135" fmla="*/ 8722 h 9868"/>
              <a:gd name="connsiteX136" fmla="*/ 5762 w 10000"/>
              <a:gd name="connsiteY136" fmla="*/ 8777 h 9868"/>
              <a:gd name="connsiteX137" fmla="*/ 5830 w 10000"/>
              <a:gd name="connsiteY137" fmla="*/ 8818 h 9868"/>
              <a:gd name="connsiteX138" fmla="*/ 5901 w 10000"/>
              <a:gd name="connsiteY138" fmla="*/ 8849 h 9868"/>
              <a:gd name="connsiteX139" fmla="*/ 5971 w 10000"/>
              <a:gd name="connsiteY139" fmla="*/ 8872 h 9868"/>
              <a:gd name="connsiteX140" fmla="*/ 6043 w 10000"/>
              <a:gd name="connsiteY140" fmla="*/ 8885 h 9868"/>
              <a:gd name="connsiteX141" fmla="*/ 6114 w 10000"/>
              <a:gd name="connsiteY141" fmla="*/ 8885 h 9868"/>
              <a:gd name="connsiteX142" fmla="*/ 6185 w 10000"/>
              <a:gd name="connsiteY142" fmla="*/ 8876 h 9868"/>
              <a:gd name="connsiteX143" fmla="*/ 6256 w 10000"/>
              <a:gd name="connsiteY143" fmla="*/ 8855 h 9868"/>
              <a:gd name="connsiteX144" fmla="*/ 6326 w 10000"/>
              <a:gd name="connsiteY144" fmla="*/ 8826 h 9868"/>
              <a:gd name="connsiteX145" fmla="*/ 6397 w 10000"/>
              <a:gd name="connsiteY145" fmla="*/ 8789 h 9868"/>
              <a:gd name="connsiteX146" fmla="*/ 6466 w 10000"/>
              <a:gd name="connsiteY146" fmla="*/ 8736 h 9868"/>
              <a:gd name="connsiteX147" fmla="*/ 6535 w 10000"/>
              <a:gd name="connsiteY147" fmla="*/ 8677 h 9868"/>
              <a:gd name="connsiteX148" fmla="*/ 6603 w 10000"/>
              <a:gd name="connsiteY148" fmla="*/ 8606 h 9868"/>
              <a:gd name="connsiteX149" fmla="*/ 6637 w 10000"/>
              <a:gd name="connsiteY149" fmla="*/ 8566 h 9868"/>
              <a:gd name="connsiteX150" fmla="*/ 6667 w 10000"/>
              <a:gd name="connsiteY150" fmla="*/ 8530 h 9868"/>
              <a:gd name="connsiteX151" fmla="*/ 6721 w 10000"/>
              <a:gd name="connsiteY151" fmla="*/ 8453 h 9868"/>
              <a:gd name="connsiteX152" fmla="*/ 6766 w 10000"/>
              <a:gd name="connsiteY152" fmla="*/ 8370 h 9868"/>
              <a:gd name="connsiteX153" fmla="*/ 6805 w 10000"/>
              <a:gd name="connsiteY153" fmla="*/ 8285 h 9868"/>
              <a:gd name="connsiteX154" fmla="*/ 6853 w 10000"/>
              <a:gd name="connsiteY154" fmla="*/ 8152 h 9868"/>
              <a:gd name="connsiteX155" fmla="*/ 6901 w 10000"/>
              <a:gd name="connsiteY155" fmla="*/ 7965 h 9868"/>
              <a:gd name="connsiteX156" fmla="*/ 6931 w 10000"/>
              <a:gd name="connsiteY156" fmla="*/ 7771 h 9868"/>
              <a:gd name="connsiteX157" fmla="*/ 6950 w 10000"/>
              <a:gd name="connsiteY157" fmla="*/ 7569 h 9868"/>
              <a:gd name="connsiteX158" fmla="*/ 6966 w 10000"/>
              <a:gd name="connsiteY158" fmla="*/ 7261 h 9868"/>
              <a:gd name="connsiteX159" fmla="*/ 6974 w 10000"/>
              <a:gd name="connsiteY159" fmla="*/ 7056 h 9868"/>
              <a:gd name="connsiteX160" fmla="*/ 6987 w 10000"/>
              <a:gd name="connsiteY160" fmla="*/ 6778 h 9868"/>
              <a:gd name="connsiteX161" fmla="*/ 7001 w 10000"/>
              <a:gd name="connsiteY161" fmla="*/ 6221 h 9868"/>
              <a:gd name="connsiteX162" fmla="*/ 7001 w 10000"/>
              <a:gd name="connsiteY162" fmla="*/ 5661 h 9868"/>
              <a:gd name="connsiteX163" fmla="*/ 6990 w 10000"/>
              <a:gd name="connsiteY163" fmla="*/ 5105 h 9868"/>
              <a:gd name="connsiteX164" fmla="*/ 6981 w 10000"/>
              <a:gd name="connsiteY164" fmla="*/ 4826 h 9868"/>
              <a:gd name="connsiteX165" fmla="*/ 6978 w 10000"/>
              <a:gd name="connsiteY165" fmla="*/ 4762 h 9868"/>
              <a:gd name="connsiteX166" fmla="*/ 6965 w 10000"/>
              <a:gd name="connsiteY166" fmla="*/ 4626 h 9868"/>
              <a:gd name="connsiteX167" fmla="*/ 6946 w 10000"/>
              <a:gd name="connsiteY167" fmla="*/ 4497 h 9868"/>
              <a:gd name="connsiteX168" fmla="*/ 6916 w 10000"/>
              <a:gd name="connsiteY168" fmla="*/ 4371 h 9868"/>
              <a:gd name="connsiteX169" fmla="*/ 6885 w 10000"/>
              <a:gd name="connsiteY169" fmla="*/ 4249 h 9868"/>
              <a:gd name="connsiteX170" fmla="*/ 6844 w 10000"/>
              <a:gd name="connsiteY170" fmla="*/ 4131 h 9868"/>
              <a:gd name="connsiteX171" fmla="*/ 6796 w 10000"/>
              <a:gd name="connsiteY171" fmla="*/ 4017 h 9868"/>
              <a:gd name="connsiteX172" fmla="*/ 6744 w 10000"/>
              <a:gd name="connsiteY172" fmla="*/ 3911 h 9868"/>
              <a:gd name="connsiteX173" fmla="*/ 6684 w 10000"/>
              <a:gd name="connsiteY173" fmla="*/ 3813 h 9868"/>
              <a:gd name="connsiteX174" fmla="*/ 6619 w 10000"/>
              <a:gd name="connsiteY174" fmla="*/ 3724 h 9868"/>
              <a:gd name="connsiteX175" fmla="*/ 6547 w 10000"/>
              <a:gd name="connsiteY175" fmla="*/ 3643 h 9868"/>
              <a:gd name="connsiteX176" fmla="*/ 6470 w 10000"/>
              <a:gd name="connsiteY176" fmla="*/ 3570 h 9868"/>
              <a:gd name="connsiteX177" fmla="*/ 6390 w 10000"/>
              <a:gd name="connsiteY177" fmla="*/ 3510 h 9868"/>
              <a:gd name="connsiteX178" fmla="*/ 6304 w 10000"/>
              <a:gd name="connsiteY178" fmla="*/ 3457 h 9868"/>
              <a:gd name="connsiteX179" fmla="*/ 6212 w 10000"/>
              <a:gd name="connsiteY179" fmla="*/ 3421 h 9868"/>
              <a:gd name="connsiteX180" fmla="*/ 6115 w 10000"/>
              <a:gd name="connsiteY180" fmla="*/ 3398 h 9868"/>
              <a:gd name="connsiteX181" fmla="*/ 6064 w 10000"/>
              <a:gd name="connsiteY181" fmla="*/ 3393 h 9868"/>
              <a:gd name="connsiteX182" fmla="*/ 6039 w 10000"/>
              <a:gd name="connsiteY182" fmla="*/ 3392 h 9868"/>
              <a:gd name="connsiteX183" fmla="*/ 5986 w 10000"/>
              <a:gd name="connsiteY183" fmla="*/ 3397 h 9868"/>
              <a:gd name="connsiteX184" fmla="*/ 5934 w 10000"/>
              <a:gd name="connsiteY184" fmla="*/ 3411 h 9868"/>
              <a:gd name="connsiteX185" fmla="*/ 5884 w 10000"/>
              <a:gd name="connsiteY185" fmla="*/ 3437 h 9868"/>
              <a:gd name="connsiteX186" fmla="*/ 5837 w 10000"/>
              <a:gd name="connsiteY186" fmla="*/ 3474 h 9868"/>
              <a:gd name="connsiteX187" fmla="*/ 5796 w 10000"/>
              <a:gd name="connsiteY187" fmla="*/ 3519 h 9868"/>
              <a:gd name="connsiteX188" fmla="*/ 5763 w 10000"/>
              <a:gd name="connsiteY188" fmla="*/ 3573 h 9868"/>
              <a:gd name="connsiteX189" fmla="*/ 5738 w 10000"/>
              <a:gd name="connsiteY189" fmla="*/ 3635 h 9868"/>
              <a:gd name="connsiteX190" fmla="*/ 5729 w 10000"/>
              <a:gd name="connsiteY190" fmla="*/ 3668 h 9868"/>
              <a:gd name="connsiteX191" fmla="*/ 5725 w 10000"/>
              <a:gd name="connsiteY191" fmla="*/ 3696 h 9868"/>
              <a:gd name="connsiteX192" fmla="*/ 5719 w 10000"/>
              <a:gd name="connsiteY192" fmla="*/ 3750 h 9868"/>
              <a:gd name="connsiteX193" fmla="*/ 5724 w 10000"/>
              <a:gd name="connsiteY193" fmla="*/ 3833 h 9868"/>
              <a:gd name="connsiteX194" fmla="*/ 5745 w 10000"/>
              <a:gd name="connsiteY194" fmla="*/ 3942 h 9868"/>
              <a:gd name="connsiteX195" fmla="*/ 5786 w 10000"/>
              <a:gd name="connsiteY195" fmla="*/ 4038 h 9868"/>
              <a:gd name="connsiteX196" fmla="*/ 5811 w 10000"/>
              <a:gd name="connsiteY196" fmla="*/ 4082 h 9868"/>
              <a:gd name="connsiteX197" fmla="*/ 5860 w 10000"/>
              <a:gd name="connsiteY197" fmla="*/ 4156 h 9868"/>
              <a:gd name="connsiteX198" fmla="*/ 5960 w 10000"/>
              <a:gd name="connsiteY198" fmla="*/ 4279 h 9868"/>
              <a:gd name="connsiteX199" fmla="*/ 6061 w 10000"/>
              <a:gd name="connsiteY199" fmla="*/ 4380 h 9868"/>
              <a:gd name="connsiteX200" fmla="*/ 6167 w 10000"/>
              <a:gd name="connsiteY200" fmla="*/ 4460 h 9868"/>
              <a:gd name="connsiteX201" fmla="*/ 6272 w 10000"/>
              <a:gd name="connsiteY201" fmla="*/ 4513 h 9868"/>
              <a:gd name="connsiteX202" fmla="*/ 6380 w 10000"/>
              <a:gd name="connsiteY202" fmla="*/ 4547 h 9868"/>
              <a:gd name="connsiteX203" fmla="*/ 6488 w 10000"/>
              <a:gd name="connsiteY203" fmla="*/ 4560 h 9868"/>
              <a:gd name="connsiteX204" fmla="*/ 6596 w 10000"/>
              <a:gd name="connsiteY204" fmla="*/ 4550 h 9868"/>
              <a:gd name="connsiteX205" fmla="*/ 6703 w 10000"/>
              <a:gd name="connsiteY205" fmla="*/ 4525 h 9868"/>
              <a:gd name="connsiteX206" fmla="*/ 6810 w 10000"/>
              <a:gd name="connsiteY206" fmla="*/ 4478 h 9868"/>
              <a:gd name="connsiteX207" fmla="*/ 6915 w 10000"/>
              <a:gd name="connsiteY207" fmla="*/ 4421 h 9868"/>
              <a:gd name="connsiteX208" fmla="*/ 7018 w 10000"/>
              <a:gd name="connsiteY208" fmla="*/ 4342 h 9868"/>
              <a:gd name="connsiteX209" fmla="*/ 7116 w 10000"/>
              <a:gd name="connsiteY209" fmla="*/ 4250 h 9868"/>
              <a:gd name="connsiteX210" fmla="*/ 7213 w 10000"/>
              <a:gd name="connsiteY210" fmla="*/ 4144 h 9868"/>
              <a:gd name="connsiteX211" fmla="*/ 7306 w 10000"/>
              <a:gd name="connsiteY211" fmla="*/ 4027 h 9868"/>
              <a:gd name="connsiteX212" fmla="*/ 7391 w 10000"/>
              <a:gd name="connsiteY212" fmla="*/ 3896 h 9868"/>
              <a:gd name="connsiteX213" fmla="*/ 7433 w 10000"/>
              <a:gd name="connsiteY213" fmla="*/ 3827 h 9868"/>
              <a:gd name="connsiteX214" fmla="*/ 7506 w 10000"/>
              <a:gd name="connsiteY214" fmla="*/ 3697 h 9868"/>
              <a:gd name="connsiteX215" fmla="*/ 7640 w 10000"/>
              <a:gd name="connsiteY215" fmla="*/ 3424 h 9868"/>
              <a:gd name="connsiteX216" fmla="*/ 7754 w 10000"/>
              <a:gd name="connsiteY216" fmla="*/ 3132 h 9868"/>
              <a:gd name="connsiteX217" fmla="*/ 7825 w 10000"/>
              <a:gd name="connsiteY217" fmla="*/ 2904 h 9868"/>
              <a:gd name="connsiteX218" fmla="*/ 7868 w 10000"/>
              <a:gd name="connsiteY218" fmla="*/ 2749 h 9868"/>
              <a:gd name="connsiteX219" fmla="*/ 7900 w 10000"/>
              <a:gd name="connsiteY219" fmla="*/ 2591 h 9868"/>
              <a:gd name="connsiteX220" fmla="*/ 7931 w 10000"/>
              <a:gd name="connsiteY220" fmla="*/ 2428 h 9868"/>
              <a:gd name="connsiteX221" fmla="*/ 7952 w 10000"/>
              <a:gd name="connsiteY221" fmla="*/ 2269 h 9868"/>
              <a:gd name="connsiteX222" fmla="*/ 7965 w 10000"/>
              <a:gd name="connsiteY222" fmla="*/ 2105 h 9868"/>
              <a:gd name="connsiteX223" fmla="*/ 7973 w 10000"/>
              <a:gd name="connsiteY223" fmla="*/ 1941 h 9868"/>
              <a:gd name="connsiteX224" fmla="*/ 7971 w 10000"/>
              <a:gd name="connsiteY224" fmla="*/ 1776 h 9868"/>
              <a:gd name="connsiteX225" fmla="*/ 7963 w 10000"/>
              <a:gd name="connsiteY225" fmla="*/ 1610 h 9868"/>
              <a:gd name="connsiteX226" fmla="*/ 7949 w 10000"/>
              <a:gd name="connsiteY226" fmla="*/ 1446 h 9868"/>
              <a:gd name="connsiteX227" fmla="*/ 7937 w 10000"/>
              <a:gd name="connsiteY227" fmla="*/ 1364 h 9868"/>
              <a:gd name="connsiteX228" fmla="*/ 7916 w 10000"/>
              <a:gd name="connsiteY228" fmla="*/ 1252 h 9868"/>
              <a:gd name="connsiteX229" fmla="*/ 7892 w 10000"/>
              <a:gd name="connsiteY229" fmla="*/ 1067 h 9868"/>
              <a:gd name="connsiteX230" fmla="*/ 7883 w 10000"/>
              <a:gd name="connsiteY230" fmla="*/ 941 h 9868"/>
              <a:gd name="connsiteX231" fmla="*/ 7885 w 10000"/>
              <a:gd name="connsiteY231" fmla="*/ 821 h 9868"/>
              <a:gd name="connsiteX232" fmla="*/ 7903 w 10000"/>
              <a:gd name="connsiteY232" fmla="*/ 706 h 9868"/>
              <a:gd name="connsiteX233" fmla="*/ 7934 w 10000"/>
              <a:gd name="connsiteY233" fmla="*/ 630 h 9868"/>
              <a:gd name="connsiteX234" fmla="*/ 7958 w 10000"/>
              <a:gd name="connsiteY234" fmla="*/ 583 h 9868"/>
              <a:gd name="connsiteX235" fmla="*/ 7992 w 10000"/>
              <a:gd name="connsiteY235" fmla="*/ 542 h 9868"/>
              <a:gd name="connsiteX236" fmla="*/ 8030 w 10000"/>
              <a:gd name="connsiteY236" fmla="*/ 506 h 9868"/>
              <a:gd name="connsiteX237" fmla="*/ 8050 w 10000"/>
              <a:gd name="connsiteY237" fmla="*/ 492 h 9868"/>
              <a:gd name="connsiteX238" fmla="*/ 8088 w 10000"/>
              <a:gd name="connsiteY238" fmla="*/ 472 h 9868"/>
              <a:gd name="connsiteX239" fmla="*/ 8159 w 10000"/>
              <a:gd name="connsiteY239" fmla="*/ 457 h 9868"/>
              <a:gd name="connsiteX240" fmla="*/ 8229 w 10000"/>
              <a:gd name="connsiteY240" fmla="*/ 466 h 9868"/>
              <a:gd name="connsiteX241" fmla="*/ 8301 w 10000"/>
              <a:gd name="connsiteY241" fmla="*/ 499 h 9868"/>
              <a:gd name="connsiteX242" fmla="*/ 8370 w 10000"/>
              <a:gd name="connsiteY242" fmla="*/ 548 h 9868"/>
              <a:gd name="connsiteX243" fmla="*/ 8433 w 10000"/>
              <a:gd name="connsiteY243" fmla="*/ 611 h 9868"/>
              <a:gd name="connsiteX244" fmla="*/ 8490 w 10000"/>
              <a:gd name="connsiteY244" fmla="*/ 684 h 9868"/>
              <a:gd name="connsiteX245" fmla="*/ 8538 w 10000"/>
              <a:gd name="connsiteY245" fmla="*/ 757 h 9868"/>
              <a:gd name="connsiteX246" fmla="*/ 8559 w 10000"/>
              <a:gd name="connsiteY246" fmla="*/ 794 h 9868"/>
              <a:gd name="connsiteX247" fmla="*/ 8645 w 10000"/>
              <a:gd name="connsiteY247" fmla="*/ 974 h 9868"/>
              <a:gd name="connsiteX248" fmla="*/ 8792 w 10000"/>
              <a:gd name="connsiteY248" fmla="*/ 1270 h 9868"/>
              <a:gd name="connsiteX249" fmla="*/ 8868 w 10000"/>
              <a:gd name="connsiteY249" fmla="*/ 1400 h 9868"/>
              <a:gd name="connsiteX250" fmla="*/ 8925 w 10000"/>
              <a:gd name="connsiteY250" fmla="*/ 1477 h 9868"/>
              <a:gd name="connsiteX251" fmla="*/ 8982 w 10000"/>
              <a:gd name="connsiteY251" fmla="*/ 1545 h 9868"/>
              <a:gd name="connsiteX252" fmla="*/ 9039 w 10000"/>
              <a:gd name="connsiteY252" fmla="*/ 1595 h 9868"/>
              <a:gd name="connsiteX253" fmla="*/ 9103 w 10000"/>
              <a:gd name="connsiteY253" fmla="*/ 1627 h 9868"/>
              <a:gd name="connsiteX254" fmla="*/ 9168 w 10000"/>
              <a:gd name="connsiteY254" fmla="*/ 1641 h 9868"/>
              <a:gd name="connsiteX255" fmla="*/ 9236 w 10000"/>
              <a:gd name="connsiteY255" fmla="*/ 1632 h 9868"/>
              <a:gd name="connsiteX256" fmla="*/ 9308 w 10000"/>
              <a:gd name="connsiteY256" fmla="*/ 1600 h 9868"/>
              <a:gd name="connsiteX257" fmla="*/ 9384 w 10000"/>
              <a:gd name="connsiteY257" fmla="*/ 1537 h 9868"/>
              <a:gd name="connsiteX258" fmla="*/ 9463 w 10000"/>
              <a:gd name="connsiteY258" fmla="*/ 1444 h 9868"/>
              <a:gd name="connsiteX259" fmla="*/ 9504 w 10000"/>
              <a:gd name="connsiteY259" fmla="*/ 1384 h 9868"/>
              <a:gd name="connsiteX260" fmla="*/ 9544 w 10000"/>
              <a:gd name="connsiteY260" fmla="*/ 1317 h 9868"/>
              <a:gd name="connsiteX261" fmla="*/ 9614 w 10000"/>
              <a:gd name="connsiteY261" fmla="*/ 1175 h 9868"/>
              <a:gd name="connsiteX262" fmla="*/ 9672 w 10000"/>
              <a:gd name="connsiteY262" fmla="*/ 1017 h 9868"/>
              <a:gd name="connsiteX263" fmla="*/ 9722 w 10000"/>
              <a:gd name="connsiteY263" fmla="*/ 855 h 9868"/>
              <a:gd name="connsiteX264" fmla="*/ 9743 w 10000"/>
              <a:gd name="connsiteY264" fmla="*/ 773 h 9868"/>
              <a:gd name="connsiteX265" fmla="*/ 9795 w 10000"/>
              <a:gd name="connsiteY265" fmla="*/ 577 h 9868"/>
              <a:gd name="connsiteX266" fmla="*/ 9884 w 10000"/>
              <a:gd name="connsiteY266" fmla="*/ 275 h 9868"/>
              <a:gd name="connsiteX267" fmla="*/ 9955 w 10000"/>
              <a:gd name="connsiteY267" fmla="*/ 87 h 9868"/>
              <a:gd name="connsiteX268" fmla="*/ 10000 w 10000"/>
              <a:gd name="connsiteY268" fmla="*/ 0 h 9868"/>
              <a:gd name="connsiteX0" fmla="*/ 449 w 10000"/>
              <a:gd name="connsiteY0" fmla="*/ 9852 h 9852"/>
              <a:gd name="connsiteX1" fmla="*/ 569 w 10000"/>
              <a:gd name="connsiteY1" fmla="*/ 9688 h 9852"/>
              <a:gd name="connsiteX2" fmla="*/ 675 w 10000"/>
              <a:gd name="connsiteY2" fmla="*/ 9514 h 9852"/>
              <a:gd name="connsiteX3" fmla="*/ 769 w 10000"/>
              <a:gd name="connsiteY3" fmla="*/ 9320 h 9852"/>
              <a:gd name="connsiteX4" fmla="*/ 846 w 10000"/>
              <a:gd name="connsiteY4" fmla="*/ 9116 h 9852"/>
              <a:gd name="connsiteX5" fmla="*/ 905 w 10000"/>
              <a:gd name="connsiteY5" fmla="*/ 8895 h 9852"/>
              <a:gd name="connsiteX6" fmla="*/ 926 w 10000"/>
              <a:gd name="connsiteY6" fmla="*/ 8779 h 9852"/>
              <a:gd name="connsiteX7" fmla="*/ 942 w 10000"/>
              <a:gd name="connsiteY7" fmla="*/ 8685 h 9852"/>
              <a:gd name="connsiteX8" fmla="*/ 958 w 10000"/>
              <a:gd name="connsiteY8" fmla="*/ 8493 h 9852"/>
              <a:gd name="connsiteX9" fmla="*/ 961 w 10000"/>
              <a:gd name="connsiteY9" fmla="*/ 8307 h 9852"/>
              <a:gd name="connsiteX10" fmla="*/ 944 w 10000"/>
              <a:gd name="connsiteY10" fmla="*/ 8117 h 9852"/>
              <a:gd name="connsiteX11" fmla="*/ 912 w 10000"/>
              <a:gd name="connsiteY11" fmla="*/ 7935 h 9852"/>
              <a:gd name="connsiteX12" fmla="*/ 861 w 10000"/>
              <a:gd name="connsiteY12" fmla="*/ 7758 h 9852"/>
              <a:gd name="connsiteX13" fmla="*/ 795 w 10000"/>
              <a:gd name="connsiteY13" fmla="*/ 7596 h 9852"/>
              <a:gd name="connsiteX14" fmla="*/ 709 w 10000"/>
              <a:gd name="connsiteY14" fmla="*/ 7441 h 9852"/>
              <a:gd name="connsiteX15" fmla="*/ 657 w 10000"/>
              <a:gd name="connsiteY15" fmla="*/ 7369 h 9852"/>
              <a:gd name="connsiteX16" fmla="*/ 625 w 10000"/>
              <a:gd name="connsiteY16" fmla="*/ 7329 h 9852"/>
              <a:gd name="connsiteX17" fmla="*/ 557 w 10000"/>
              <a:gd name="connsiteY17" fmla="*/ 7263 h 9852"/>
              <a:gd name="connsiteX18" fmla="*/ 492 w 10000"/>
              <a:gd name="connsiteY18" fmla="*/ 7215 h 9852"/>
              <a:gd name="connsiteX19" fmla="*/ 427 w 10000"/>
              <a:gd name="connsiteY19" fmla="*/ 7186 h 9852"/>
              <a:gd name="connsiteX20" fmla="*/ 365 w 10000"/>
              <a:gd name="connsiteY20" fmla="*/ 7175 h 9852"/>
              <a:gd name="connsiteX21" fmla="*/ 304 w 10000"/>
              <a:gd name="connsiteY21" fmla="*/ 7180 h 9852"/>
              <a:gd name="connsiteX22" fmla="*/ 245 w 10000"/>
              <a:gd name="connsiteY22" fmla="*/ 7200 h 9852"/>
              <a:gd name="connsiteX23" fmla="*/ 191 w 10000"/>
              <a:gd name="connsiteY23" fmla="*/ 7234 h 9852"/>
              <a:gd name="connsiteX24" fmla="*/ 144 w 10000"/>
              <a:gd name="connsiteY24" fmla="*/ 7281 h 9852"/>
              <a:gd name="connsiteX25" fmla="*/ 101 w 10000"/>
              <a:gd name="connsiteY25" fmla="*/ 7344 h 9852"/>
              <a:gd name="connsiteX26" fmla="*/ 66 w 10000"/>
              <a:gd name="connsiteY26" fmla="*/ 7418 h 9852"/>
              <a:gd name="connsiteX27" fmla="*/ 35 w 10000"/>
              <a:gd name="connsiteY27" fmla="*/ 7501 h 9852"/>
              <a:gd name="connsiteX28" fmla="*/ 16 w 10000"/>
              <a:gd name="connsiteY28" fmla="*/ 7596 h 9852"/>
              <a:gd name="connsiteX29" fmla="*/ 3 w 10000"/>
              <a:gd name="connsiteY29" fmla="*/ 7695 h 9852"/>
              <a:gd name="connsiteX30" fmla="*/ 0 w 10000"/>
              <a:gd name="connsiteY30" fmla="*/ 7804 h 9852"/>
              <a:gd name="connsiteX31" fmla="*/ 7 w 10000"/>
              <a:gd name="connsiteY31" fmla="*/ 7918 h 9852"/>
              <a:gd name="connsiteX32" fmla="*/ 14 w 10000"/>
              <a:gd name="connsiteY32" fmla="*/ 7976 h 9852"/>
              <a:gd name="connsiteX33" fmla="*/ 29 w 10000"/>
              <a:gd name="connsiteY33" fmla="*/ 8078 h 9852"/>
              <a:gd name="connsiteX34" fmla="*/ 76 w 10000"/>
              <a:gd name="connsiteY34" fmla="*/ 8269 h 9852"/>
              <a:gd name="connsiteX35" fmla="*/ 138 w 10000"/>
              <a:gd name="connsiteY35" fmla="*/ 8456 h 9852"/>
              <a:gd name="connsiteX36" fmla="*/ 214 w 10000"/>
              <a:gd name="connsiteY36" fmla="*/ 8634 h 9852"/>
              <a:gd name="connsiteX37" fmla="*/ 304 w 10000"/>
              <a:gd name="connsiteY37" fmla="*/ 8800 h 9852"/>
              <a:gd name="connsiteX38" fmla="*/ 401 w 10000"/>
              <a:gd name="connsiteY38" fmla="*/ 8956 h 9852"/>
              <a:gd name="connsiteX39" fmla="*/ 510 w 10000"/>
              <a:gd name="connsiteY39" fmla="*/ 9104 h 9852"/>
              <a:gd name="connsiteX40" fmla="*/ 630 w 10000"/>
              <a:gd name="connsiteY40" fmla="*/ 9241 h 9852"/>
              <a:gd name="connsiteX41" fmla="*/ 754 w 10000"/>
              <a:gd name="connsiteY41" fmla="*/ 9367 h 9852"/>
              <a:gd name="connsiteX42" fmla="*/ 886 w 10000"/>
              <a:gd name="connsiteY42" fmla="*/ 9476 h 9852"/>
              <a:gd name="connsiteX43" fmla="*/ 1019 w 10000"/>
              <a:gd name="connsiteY43" fmla="*/ 9573 h 9852"/>
              <a:gd name="connsiteX44" fmla="*/ 1157 w 10000"/>
              <a:gd name="connsiteY44" fmla="*/ 9658 h 9852"/>
              <a:gd name="connsiteX45" fmla="*/ 1294 w 10000"/>
              <a:gd name="connsiteY45" fmla="*/ 9728 h 9852"/>
              <a:gd name="connsiteX46" fmla="*/ 1434 w 10000"/>
              <a:gd name="connsiteY46" fmla="*/ 9782 h 9852"/>
              <a:gd name="connsiteX47" fmla="*/ 1571 w 10000"/>
              <a:gd name="connsiteY47" fmla="*/ 9818 h 9852"/>
              <a:gd name="connsiteX48" fmla="*/ 1705 w 10000"/>
              <a:gd name="connsiteY48" fmla="*/ 9841 h 9852"/>
              <a:gd name="connsiteX49" fmla="*/ 1769 w 10000"/>
              <a:gd name="connsiteY49" fmla="*/ 9842 h 9852"/>
              <a:gd name="connsiteX50" fmla="*/ 1844 w 10000"/>
              <a:gd name="connsiteY50" fmla="*/ 9841 h 9852"/>
              <a:gd name="connsiteX51" fmla="*/ 1992 w 10000"/>
              <a:gd name="connsiteY51" fmla="*/ 9817 h 9852"/>
              <a:gd name="connsiteX52" fmla="*/ 2129 w 10000"/>
              <a:gd name="connsiteY52" fmla="*/ 9766 h 9852"/>
              <a:gd name="connsiteX53" fmla="*/ 2263 w 10000"/>
              <a:gd name="connsiteY53" fmla="*/ 9688 h 9852"/>
              <a:gd name="connsiteX54" fmla="*/ 2382 w 10000"/>
              <a:gd name="connsiteY54" fmla="*/ 9587 h 9852"/>
              <a:gd name="connsiteX55" fmla="*/ 2491 w 10000"/>
              <a:gd name="connsiteY55" fmla="*/ 9454 h 9852"/>
              <a:gd name="connsiteX56" fmla="*/ 2561 w 10000"/>
              <a:gd name="connsiteY56" fmla="*/ 9341 h 9852"/>
              <a:gd name="connsiteX57" fmla="*/ 2602 w 10000"/>
              <a:gd name="connsiteY57" fmla="*/ 9256 h 9852"/>
              <a:gd name="connsiteX58" fmla="*/ 2639 w 10000"/>
              <a:gd name="connsiteY58" fmla="*/ 9165 h 9852"/>
              <a:gd name="connsiteX59" fmla="*/ 2674 w 10000"/>
              <a:gd name="connsiteY59" fmla="*/ 9068 h 9852"/>
              <a:gd name="connsiteX60" fmla="*/ 2687 w 10000"/>
              <a:gd name="connsiteY60" fmla="*/ 9015 h 9852"/>
              <a:gd name="connsiteX61" fmla="*/ 2706 w 10000"/>
              <a:gd name="connsiteY61" fmla="*/ 8933 h 9852"/>
              <a:gd name="connsiteX62" fmla="*/ 2736 w 10000"/>
              <a:gd name="connsiteY62" fmla="*/ 8770 h 9852"/>
              <a:gd name="connsiteX63" fmla="*/ 2750 w 10000"/>
              <a:gd name="connsiteY63" fmla="*/ 8619 h 9852"/>
              <a:gd name="connsiteX64" fmla="*/ 2754 w 10000"/>
              <a:gd name="connsiteY64" fmla="*/ 8470 h 9852"/>
              <a:gd name="connsiteX65" fmla="*/ 2746 w 10000"/>
              <a:gd name="connsiteY65" fmla="*/ 8329 h 9852"/>
              <a:gd name="connsiteX66" fmla="*/ 2727 w 10000"/>
              <a:gd name="connsiteY66" fmla="*/ 8191 h 9852"/>
              <a:gd name="connsiteX67" fmla="*/ 2700 w 10000"/>
              <a:gd name="connsiteY67" fmla="*/ 8054 h 9852"/>
              <a:gd name="connsiteX68" fmla="*/ 2665 w 10000"/>
              <a:gd name="connsiteY68" fmla="*/ 7924 h 9852"/>
              <a:gd name="connsiteX69" fmla="*/ 2600 w 10000"/>
              <a:gd name="connsiteY69" fmla="*/ 7731 h 9852"/>
              <a:gd name="connsiteX70" fmla="*/ 2496 w 10000"/>
              <a:gd name="connsiteY70" fmla="*/ 7478 h 9852"/>
              <a:gd name="connsiteX71" fmla="*/ 2319 w 10000"/>
              <a:gd name="connsiteY71" fmla="*/ 7104 h 9852"/>
              <a:gd name="connsiteX72" fmla="*/ 2199 w 10000"/>
              <a:gd name="connsiteY72" fmla="*/ 6841 h 9852"/>
              <a:gd name="connsiteX73" fmla="*/ 2032 w 10000"/>
              <a:gd name="connsiteY73" fmla="*/ 6488 h 9852"/>
              <a:gd name="connsiteX74" fmla="*/ 1728 w 10000"/>
              <a:gd name="connsiteY74" fmla="*/ 5841 h 9852"/>
              <a:gd name="connsiteX75" fmla="*/ 1579 w 10000"/>
              <a:gd name="connsiteY75" fmla="*/ 5491 h 9852"/>
              <a:gd name="connsiteX76" fmla="*/ 1484 w 10000"/>
              <a:gd name="connsiteY76" fmla="*/ 5252 h 9852"/>
              <a:gd name="connsiteX77" fmla="*/ 1399 w 10000"/>
              <a:gd name="connsiteY77" fmla="*/ 5010 h 9852"/>
              <a:gd name="connsiteX78" fmla="*/ 1327 w 10000"/>
              <a:gd name="connsiteY78" fmla="*/ 4766 h 9852"/>
              <a:gd name="connsiteX79" fmla="*/ 1272 w 10000"/>
              <a:gd name="connsiteY79" fmla="*/ 4520 h 9852"/>
              <a:gd name="connsiteX80" fmla="*/ 1232 w 10000"/>
              <a:gd name="connsiteY80" fmla="*/ 4278 h 9852"/>
              <a:gd name="connsiteX81" fmla="*/ 1213 w 10000"/>
              <a:gd name="connsiteY81" fmla="*/ 4040 h 9852"/>
              <a:gd name="connsiteX82" fmla="*/ 1216 w 10000"/>
              <a:gd name="connsiteY82" fmla="*/ 3864 h 9852"/>
              <a:gd name="connsiteX83" fmla="*/ 1225 w 10000"/>
              <a:gd name="connsiteY83" fmla="*/ 3752 h 9852"/>
              <a:gd name="connsiteX84" fmla="*/ 1241 w 10000"/>
              <a:gd name="connsiteY84" fmla="*/ 3638 h 9852"/>
              <a:gd name="connsiteX85" fmla="*/ 1267 w 10000"/>
              <a:gd name="connsiteY85" fmla="*/ 3529 h 9852"/>
              <a:gd name="connsiteX86" fmla="*/ 1296 w 10000"/>
              <a:gd name="connsiteY86" fmla="*/ 3420 h 9852"/>
              <a:gd name="connsiteX87" fmla="*/ 1337 w 10000"/>
              <a:gd name="connsiteY87" fmla="*/ 3315 h 9852"/>
              <a:gd name="connsiteX88" fmla="*/ 1359 w 10000"/>
              <a:gd name="connsiteY88" fmla="*/ 3265 h 9852"/>
              <a:gd name="connsiteX89" fmla="*/ 1392 w 10000"/>
              <a:gd name="connsiteY89" fmla="*/ 3192 h 9852"/>
              <a:gd name="connsiteX90" fmla="*/ 1470 w 10000"/>
              <a:gd name="connsiteY90" fmla="*/ 3070 h 9852"/>
              <a:gd name="connsiteX91" fmla="*/ 1560 w 10000"/>
              <a:gd name="connsiteY91" fmla="*/ 2961 h 9852"/>
              <a:gd name="connsiteX92" fmla="*/ 1657 w 10000"/>
              <a:gd name="connsiteY92" fmla="*/ 2873 h 9852"/>
              <a:gd name="connsiteX93" fmla="*/ 1762 w 10000"/>
              <a:gd name="connsiteY93" fmla="*/ 2799 h 9852"/>
              <a:gd name="connsiteX94" fmla="*/ 1874 w 10000"/>
              <a:gd name="connsiteY94" fmla="*/ 2739 h 9852"/>
              <a:gd name="connsiteX95" fmla="*/ 1992 w 10000"/>
              <a:gd name="connsiteY95" fmla="*/ 2698 h 9852"/>
              <a:gd name="connsiteX96" fmla="*/ 2110 w 10000"/>
              <a:gd name="connsiteY96" fmla="*/ 2668 h 9852"/>
              <a:gd name="connsiteX97" fmla="*/ 2234 w 10000"/>
              <a:gd name="connsiteY97" fmla="*/ 2651 h 9852"/>
              <a:gd name="connsiteX98" fmla="*/ 2359 w 10000"/>
              <a:gd name="connsiteY98" fmla="*/ 2646 h 9852"/>
              <a:gd name="connsiteX99" fmla="*/ 2485 w 10000"/>
              <a:gd name="connsiteY99" fmla="*/ 2652 h 9852"/>
              <a:gd name="connsiteX100" fmla="*/ 2607 w 10000"/>
              <a:gd name="connsiteY100" fmla="*/ 2670 h 9852"/>
              <a:gd name="connsiteX101" fmla="*/ 2727 w 10000"/>
              <a:gd name="connsiteY101" fmla="*/ 2698 h 9852"/>
              <a:gd name="connsiteX102" fmla="*/ 2844 w 10000"/>
              <a:gd name="connsiteY102" fmla="*/ 2733 h 9852"/>
              <a:gd name="connsiteX103" fmla="*/ 2957 w 10000"/>
              <a:gd name="connsiteY103" fmla="*/ 2777 h 9852"/>
              <a:gd name="connsiteX104" fmla="*/ 3061 w 10000"/>
              <a:gd name="connsiteY104" fmla="*/ 2830 h 9852"/>
              <a:gd name="connsiteX105" fmla="*/ 3113 w 10000"/>
              <a:gd name="connsiteY105" fmla="*/ 2859 h 9852"/>
              <a:gd name="connsiteX106" fmla="*/ 3168 w 10000"/>
              <a:gd name="connsiteY106" fmla="*/ 2893 h 9852"/>
              <a:gd name="connsiteX107" fmla="*/ 3282 w 10000"/>
              <a:gd name="connsiteY107" fmla="*/ 2972 h 9852"/>
              <a:gd name="connsiteX108" fmla="*/ 3389 w 10000"/>
              <a:gd name="connsiteY108" fmla="*/ 3059 h 9852"/>
              <a:gd name="connsiteX109" fmla="*/ 3495 w 10000"/>
              <a:gd name="connsiteY109" fmla="*/ 3153 h 9852"/>
              <a:gd name="connsiteX110" fmla="*/ 3648 w 10000"/>
              <a:gd name="connsiteY110" fmla="*/ 3311 h 9852"/>
              <a:gd name="connsiteX111" fmla="*/ 3842 w 10000"/>
              <a:gd name="connsiteY111" fmla="*/ 3545 h 9852"/>
              <a:gd name="connsiteX112" fmla="*/ 4016 w 10000"/>
              <a:gd name="connsiteY112" fmla="*/ 3803 h 9852"/>
              <a:gd name="connsiteX113" fmla="*/ 4176 w 10000"/>
              <a:gd name="connsiteY113" fmla="*/ 4083 h 9852"/>
              <a:gd name="connsiteX114" fmla="*/ 4321 w 10000"/>
              <a:gd name="connsiteY114" fmla="*/ 4380 h 9852"/>
              <a:gd name="connsiteX115" fmla="*/ 4442 w 10000"/>
              <a:gd name="connsiteY115" fmla="*/ 4688 h 9852"/>
              <a:gd name="connsiteX116" fmla="*/ 4494 w 10000"/>
              <a:gd name="connsiteY116" fmla="*/ 4850 h 9852"/>
              <a:gd name="connsiteX117" fmla="*/ 4534 w 10000"/>
              <a:gd name="connsiteY117" fmla="*/ 4968 h 9852"/>
              <a:gd name="connsiteX118" fmla="*/ 4599 w 10000"/>
              <a:gd name="connsiteY118" fmla="*/ 5213 h 9852"/>
              <a:gd name="connsiteX119" fmla="*/ 4653 w 10000"/>
              <a:gd name="connsiteY119" fmla="*/ 5459 h 9852"/>
              <a:gd name="connsiteX120" fmla="*/ 4697 w 10000"/>
              <a:gd name="connsiteY120" fmla="*/ 5708 h 9852"/>
              <a:gd name="connsiteX121" fmla="*/ 4756 w 10000"/>
              <a:gd name="connsiteY121" fmla="*/ 6087 h 9852"/>
              <a:gd name="connsiteX122" fmla="*/ 4829 w 10000"/>
              <a:gd name="connsiteY122" fmla="*/ 6592 h 9852"/>
              <a:gd name="connsiteX123" fmla="*/ 4888 w 10000"/>
              <a:gd name="connsiteY123" fmla="*/ 6966 h 9852"/>
              <a:gd name="connsiteX124" fmla="*/ 4933 w 10000"/>
              <a:gd name="connsiteY124" fmla="*/ 7213 h 9852"/>
              <a:gd name="connsiteX125" fmla="*/ 4988 w 10000"/>
              <a:gd name="connsiteY125" fmla="*/ 7453 h 9852"/>
              <a:gd name="connsiteX126" fmla="*/ 5052 w 10000"/>
              <a:gd name="connsiteY126" fmla="*/ 7692 h 9852"/>
              <a:gd name="connsiteX127" fmla="*/ 5128 w 10000"/>
              <a:gd name="connsiteY127" fmla="*/ 7923 h 9852"/>
              <a:gd name="connsiteX128" fmla="*/ 5218 w 10000"/>
              <a:gd name="connsiteY128" fmla="*/ 8143 h 9852"/>
              <a:gd name="connsiteX129" fmla="*/ 5328 w 10000"/>
              <a:gd name="connsiteY129" fmla="*/ 8359 h 9852"/>
              <a:gd name="connsiteX130" fmla="*/ 5455 w 10000"/>
              <a:gd name="connsiteY130" fmla="*/ 8563 h 9852"/>
              <a:gd name="connsiteX131" fmla="*/ 5527 w 10000"/>
              <a:gd name="connsiteY131" fmla="*/ 8661 h 9852"/>
              <a:gd name="connsiteX132" fmla="*/ 5558 w 10000"/>
              <a:gd name="connsiteY132" fmla="*/ 8702 h 9852"/>
              <a:gd name="connsiteX133" fmla="*/ 5626 w 10000"/>
              <a:gd name="connsiteY133" fmla="*/ 8775 h 9852"/>
              <a:gd name="connsiteX134" fmla="*/ 5693 w 10000"/>
              <a:gd name="connsiteY134" fmla="*/ 8839 h 9852"/>
              <a:gd name="connsiteX135" fmla="*/ 5762 w 10000"/>
              <a:gd name="connsiteY135" fmla="*/ 8894 h 9852"/>
              <a:gd name="connsiteX136" fmla="*/ 5830 w 10000"/>
              <a:gd name="connsiteY136" fmla="*/ 8936 h 9852"/>
              <a:gd name="connsiteX137" fmla="*/ 5901 w 10000"/>
              <a:gd name="connsiteY137" fmla="*/ 8967 h 9852"/>
              <a:gd name="connsiteX138" fmla="*/ 5971 w 10000"/>
              <a:gd name="connsiteY138" fmla="*/ 8991 h 9852"/>
              <a:gd name="connsiteX139" fmla="*/ 6043 w 10000"/>
              <a:gd name="connsiteY139" fmla="*/ 9004 h 9852"/>
              <a:gd name="connsiteX140" fmla="*/ 6114 w 10000"/>
              <a:gd name="connsiteY140" fmla="*/ 9004 h 9852"/>
              <a:gd name="connsiteX141" fmla="*/ 6185 w 10000"/>
              <a:gd name="connsiteY141" fmla="*/ 8995 h 9852"/>
              <a:gd name="connsiteX142" fmla="*/ 6256 w 10000"/>
              <a:gd name="connsiteY142" fmla="*/ 8973 h 9852"/>
              <a:gd name="connsiteX143" fmla="*/ 6326 w 10000"/>
              <a:gd name="connsiteY143" fmla="*/ 8944 h 9852"/>
              <a:gd name="connsiteX144" fmla="*/ 6397 w 10000"/>
              <a:gd name="connsiteY144" fmla="*/ 8907 h 9852"/>
              <a:gd name="connsiteX145" fmla="*/ 6466 w 10000"/>
              <a:gd name="connsiteY145" fmla="*/ 8853 h 9852"/>
              <a:gd name="connsiteX146" fmla="*/ 6535 w 10000"/>
              <a:gd name="connsiteY146" fmla="*/ 8793 h 9852"/>
              <a:gd name="connsiteX147" fmla="*/ 6603 w 10000"/>
              <a:gd name="connsiteY147" fmla="*/ 8721 h 9852"/>
              <a:gd name="connsiteX148" fmla="*/ 6637 w 10000"/>
              <a:gd name="connsiteY148" fmla="*/ 8681 h 9852"/>
              <a:gd name="connsiteX149" fmla="*/ 6667 w 10000"/>
              <a:gd name="connsiteY149" fmla="*/ 8644 h 9852"/>
              <a:gd name="connsiteX150" fmla="*/ 6721 w 10000"/>
              <a:gd name="connsiteY150" fmla="*/ 8566 h 9852"/>
              <a:gd name="connsiteX151" fmla="*/ 6766 w 10000"/>
              <a:gd name="connsiteY151" fmla="*/ 8482 h 9852"/>
              <a:gd name="connsiteX152" fmla="*/ 6805 w 10000"/>
              <a:gd name="connsiteY152" fmla="*/ 8396 h 9852"/>
              <a:gd name="connsiteX153" fmla="*/ 6853 w 10000"/>
              <a:gd name="connsiteY153" fmla="*/ 8261 h 9852"/>
              <a:gd name="connsiteX154" fmla="*/ 6901 w 10000"/>
              <a:gd name="connsiteY154" fmla="*/ 8072 h 9852"/>
              <a:gd name="connsiteX155" fmla="*/ 6931 w 10000"/>
              <a:gd name="connsiteY155" fmla="*/ 7875 h 9852"/>
              <a:gd name="connsiteX156" fmla="*/ 6950 w 10000"/>
              <a:gd name="connsiteY156" fmla="*/ 7670 h 9852"/>
              <a:gd name="connsiteX157" fmla="*/ 6966 w 10000"/>
              <a:gd name="connsiteY157" fmla="*/ 7358 h 9852"/>
              <a:gd name="connsiteX158" fmla="*/ 6974 w 10000"/>
              <a:gd name="connsiteY158" fmla="*/ 7150 h 9852"/>
              <a:gd name="connsiteX159" fmla="*/ 6987 w 10000"/>
              <a:gd name="connsiteY159" fmla="*/ 6869 h 9852"/>
              <a:gd name="connsiteX160" fmla="*/ 7001 w 10000"/>
              <a:gd name="connsiteY160" fmla="*/ 6304 h 9852"/>
              <a:gd name="connsiteX161" fmla="*/ 7001 w 10000"/>
              <a:gd name="connsiteY161" fmla="*/ 5737 h 9852"/>
              <a:gd name="connsiteX162" fmla="*/ 6990 w 10000"/>
              <a:gd name="connsiteY162" fmla="*/ 5173 h 9852"/>
              <a:gd name="connsiteX163" fmla="*/ 6981 w 10000"/>
              <a:gd name="connsiteY163" fmla="*/ 4891 h 9852"/>
              <a:gd name="connsiteX164" fmla="*/ 6978 w 10000"/>
              <a:gd name="connsiteY164" fmla="*/ 4826 h 9852"/>
              <a:gd name="connsiteX165" fmla="*/ 6965 w 10000"/>
              <a:gd name="connsiteY165" fmla="*/ 4688 h 9852"/>
              <a:gd name="connsiteX166" fmla="*/ 6946 w 10000"/>
              <a:gd name="connsiteY166" fmla="*/ 4557 h 9852"/>
              <a:gd name="connsiteX167" fmla="*/ 6916 w 10000"/>
              <a:gd name="connsiteY167" fmla="*/ 4429 h 9852"/>
              <a:gd name="connsiteX168" fmla="*/ 6885 w 10000"/>
              <a:gd name="connsiteY168" fmla="*/ 4306 h 9852"/>
              <a:gd name="connsiteX169" fmla="*/ 6844 w 10000"/>
              <a:gd name="connsiteY169" fmla="*/ 4186 h 9852"/>
              <a:gd name="connsiteX170" fmla="*/ 6796 w 10000"/>
              <a:gd name="connsiteY170" fmla="*/ 4071 h 9852"/>
              <a:gd name="connsiteX171" fmla="*/ 6744 w 10000"/>
              <a:gd name="connsiteY171" fmla="*/ 3963 h 9852"/>
              <a:gd name="connsiteX172" fmla="*/ 6684 w 10000"/>
              <a:gd name="connsiteY172" fmla="*/ 3864 h 9852"/>
              <a:gd name="connsiteX173" fmla="*/ 6619 w 10000"/>
              <a:gd name="connsiteY173" fmla="*/ 3774 h 9852"/>
              <a:gd name="connsiteX174" fmla="*/ 6547 w 10000"/>
              <a:gd name="connsiteY174" fmla="*/ 3692 h 9852"/>
              <a:gd name="connsiteX175" fmla="*/ 6470 w 10000"/>
              <a:gd name="connsiteY175" fmla="*/ 3618 h 9852"/>
              <a:gd name="connsiteX176" fmla="*/ 6390 w 10000"/>
              <a:gd name="connsiteY176" fmla="*/ 3557 h 9852"/>
              <a:gd name="connsiteX177" fmla="*/ 6304 w 10000"/>
              <a:gd name="connsiteY177" fmla="*/ 3503 h 9852"/>
              <a:gd name="connsiteX178" fmla="*/ 6212 w 10000"/>
              <a:gd name="connsiteY178" fmla="*/ 3467 h 9852"/>
              <a:gd name="connsiteX179" fmla="*/ 6115 w 10000"/>
              <a:gd name="connsiteY179" fmla="*/ 3443 h 9852"/>
              <a:gd name="connsiteX180" fmla="*/ 6064 w 10000"/>
              <a:gd name="connsiteY180" fmla="*/ 3438 h 9852"/>
              <a:gd name="connsiteX181" fmla="*/ 6039 w 10000"/>
              <a:gd name="connsiteY181" fmla="*/ 3437 h 9852"/>
              <a:gd name="connsiteX182" fmla="*/ 5986 w 10000"/>
              <a:gd name="connsiteY182" fmla="*/ 3442 h 9852"/>
              <a:gd name="connsiteX183" fmla="*/ 5934 w 10000"/>
              <a:gd name="connsiteY183" fmla="*/ 3457 h 9852"/>
              <a:gd name="connsiteX184" fmla="*/ 5884 w 10000"/>
              <a:gd name="connsiteY184" fmla="*/ 3483 h 9852"/>
              <a:gd name="connsiteX185" fmla="*/ 5837 w 10000"/>
              <a:gd name="connsiteY185" fmla="*/ 3520 h 9852"/>
              <a:gd name="connsiteX186" fmla="*/ 5796 w 10000"/>
              <a:gd name="connsiteY186" fmla="*/ 3566 h 9852"/>
              <a:gd name="connsiteX187" fmla="*/ 5763 w 10000"/>
              <a:gd name="connsiteY187" fmla="*/ 3621 h 9852"/>
              <a:gd name="connsiteX188" fmla="*/ 5738 w 10000"/>
              <a:gd name="connsiteY188" fmla="*/ 3684 h 9852"/>
              <a:gd name="connsiteX189" fmla="*/ 5729 w 10000"/>
              <a:gd name="connsiteY189" fmla="*/ 3717 h 9852"/>
              <a:gd name="connsiteX190" fmla="*/ 5725 w 10000"/>
              <a:gd name="connsiteY190" fmla="*/ 3745 h 9852"/>
              <a:gd name="connsiteX191" fmla="*/ 5719 w 10000"/>
              <a:gd name="connsiteY191" fmla="*/ 3800 h 9852"/>
              <a:gd name="connsiteX192" fmla="*/ 5724 w 10000"/>
              <a:gd name="connsiteY192" fmla="*/ 3884 h 9852"/>
              <a:gd name="connsiteX193" fmla="*/ 5745 w 10000"/>
              <a:gd name="connsiteY193" fmla="*/ 3995 h 9852"/>
              <a:gd name="connsiteX194" fmla="*/ 5786 w 10000"/>
              <a:gd name="connsiteY194" fmla="*/ 4092 h 9852"/>
              <a:gd name="connsiteX195" fmla="*/ 5811 w 10000"/>
              <a:gd name="connsiteY195" fmla="*/ 4137 h 9852"/>
              <a:gd name="connsiteX196" fmla="*/ 5860 w 10000"/>
              <a:gd name="connsiteY196" fmla="*/ 4212 h 9852"/>
              <a:gd name="connsiteX197" fmla="*/ 5960 w 10000"/>
              <a:gd name="connsiteY197" fmla="*/ 4336 h 9852"/>
              <a:gd name="connsiteX198" fmla="*/ 6061 w 10000"/>
              <a:gd name="connsiteY198" fmla="*/ 4439 h 9852"/>
              <a:gd name="connsiteX199" fmla="*/ 6167 w 10000"/>
              <a:gd name="connsiteY199" fmla="*/ 4520 h 9852"/>
              <a:gd name="connsiteX200" fmla="*/ 6272 w 10000"/>
              <a:gd name="connsiteY200" fmla="*/ 4573 h 9852"/>
              <a:gd name="connsiteX201" fmla="*/ 6380 w 10000"/>
              <a:gd name="connsiteY201" fmla="*/ 4608 h 9852"/>
              <a:gd name="connsiteX202" fmla="*/ 6488 w 10000"/>
              <a:gd name="connsiteY202" fmla="*/ 4621 h 9852"/>
              <a:gd name="connsiteX203" fmla="*/ 6596 w 10000"/>
              <a:gd name="connsiteY203" fmla="*/ 4611 h 9852"/>
              <a:gd name="connsiteX204" fmla="*/ 6703 w 10000"/>
              <a:gd name="connsiteY204" fmla="*/ 4586 h 9852"/>
              <a:gd name="connsiteX205" fmla="*/ 6810 w 10000"/>
              <a:gd name="connsiteY205" fmla="*/ 4538 h 9852"/>
              <a:gd name="connsiteX206" fmla="*/ 6915 w 10000"/>
              <a:gd name="connsiteY206" fmla="*/ 4480 h 9852"/>
              <a:gd name="connsiteX207" fmla="*/ 7018 w 10000"/>
              <a:gd name="connsiteY207" fmla="*/ 4400 h 9852"/>
              <a:gd name="connsiteX208" fmla="*/ 7116 w 10000"/>
              <a:gd name="connsiteY208" fmla="*/ 4307 h 9852"/>
              <a:gd name="connsiteX209" fmla="*/ 7213 w 10000"/>
              <a:gd name="connsiteY209" fmla="*/ 4199 h 9852"/>
              <a:gd name="connsiteX210" fmla="*/ 7306 w 10000"/>
              <a:gd name="connsiteY210" fmla="*/ 4081 h 9852"/>
              <a:gd name="connsiteX211" fmla="*/ 7391 w 10000"/>
              <a:gd name="connsiteY211" fmla="*/ 3948 h 9852"/>
              <a:gd name="connsiteX212" fmla="*/ 7433 w 10000"/>
              <a:gd name="connsiteY212" fmla="*/ 3878 h 9852"/>
              <a:gd name="connsiteX213" fmla="*/ 7506 w 10000"/>
              <a:gd name="connsiteY213" fmla="*/ 3746 h 9852"/>
              <a:gd name="connsiteX214" fmla="*/ 7640 w 10000"/>
              <a:gd name="connsiteY214" fmla="*/ 3470 h 9852"/>
              <a:gd name="connsiteX215" fmla="*/ 7754 w 10000"/>
              <a:gd name="connsiteY215" fmla="*/ 3174 h 9852"/>
              <a:gd name="connsiteX216" fmla="*/ 7825 w 10000"/>
              <a:gd name="connsiteY216" fmla="*/ 2943 h 9852"/>
              <a:gd name="connsiteX217" fmla="*/ 7868 w 10000"/>
              <a:gd name="connsiteY217" fmla="*/ 2786 h 9852"/>
              <a:gd name="connsiteX218" fmla="*/ 7900 w 10000"/>
              <a:gd name="connsiteY218" fmla="*/ 2626 h 9852"/>
              <a:gd name="connsiteX219" fmla="*/ 7931 w 10000"/>
              <a:gd name="connsiteY219" fmla="*/ 2460 h 9852"/>
              <a:gd name="connsiteX220" fmla="*/ 7952 w 10000"/>
              <a:gd name="connsiteY220" fmla="*/ 2299 h 9852"/>
              <a:gd name="connsiteX221" fmla="*/ 7965 w 10000"/>
              <a:gd name="connsiteY221" fmla="*/ 2133 h 9852"/>
              <a:gd name="connsiteX222" fmla="*/ 7973 w 10000"/>
              <a:gd name="connsiteY222" fmla="*/ 1967 h 9852"/>
              <a:gd name="connsiteX223" fmla="*/ 7971 w 10000"/>
              <a:gd name="connsiteY223" fmla="*/ 1800 h 9852"/>
              <a:gd name="connsiteX224" fmla="*/ 7963 w 10000"/>
              <a:gd name="connsiteY224" fmla="*/ 1632 h 9852"/>
              <a:gd name="connsiteX225" fmla="*/ 7949 w 10000"/>
              <a:gd name="connsiteY225" fmla="*/ 1465 h 9852"/>
              <a:gd name="connsiteX226" fmla="*/ 7937 w 10000"/>
              <a:gd name="connsiteY226" fmla="*/ 1382 h 9852"/>
              <a:gd name="connsiteX227" fmla="*/ 7916 w 10000"/>
              <a:gd name="connsiteY227" fmla="*/ 1269 h 9852"/>
              <a:gd name="connsiteX228" fmla="*/ 7892 w 10000"/>
              <a:gd name="connsiteY228" fmla="*/ 1081 h 9852"/>
              <a:gd name="connsiteX229" fmla="*/ 7883 w 10000"/>
              <a:gd name="connsiteY229" fmla="*/ 954 h 9852"/>
              <a:gd name="connsiteX230" fmla="*/ 7885 w 10000"/>
              <a:gd name="connsiteY230" fmla="*/ 832 h 9852"/>
              <a:gd name="connsiteX231" fmla="*/ 7903 w 10000"/>
              <a:gd name="connsiteY231" fmla="*/ 715 h 9852"/>
              <a:gd name="connsiteX232" fmla="*/ 7934 w 10000"/>
              <a:gd name="connsiteY232" fmla="*/ 638 h 9852"/>
              <a:gd name="connsiteX233" fmla="*/ 7958 w 10000"/>
              <a:gd name="connsiteY233" fmla="*/ 591 h 9852"/>
              <a:gd name="connsiteX234" fmla="*/ 7992 w 10000"/>
              <a:gd name="connsiteY234" fmla="*/ 549 h 9852"/>
              <a:gd name="connsiteX235" fmla="*/ 8030 w 10000"/>
              <a:gd name="connsiteY235" fmla="*/ 513 h 9852"/>
              <a:gd name="connsiteX236" fmla="*/ 8050 w 10000"/>
              <a:gd name="connsiteY236" fmla="*/ 499 h 9852"/>
              <a:gd name="connsiteX237" fmla="*/ 8088 w 10000"/>
              <a:gd name="connsiteY237" fmla="*/ 478 h 9852"/>
              <a:gd name="connsiteX238" fmla="*/ 8159 w 10000"/>
              <a:gd name="connsiteY238" fmla="*/ 463 h 9852"/>
              <a:gd name="connsiteX239" fmla="*/ 8229 w 10000"/>
              <a:gd name="connsiteY239" fmla="*/ 472 h 9852"/>
              <a:gd name="connsiteX240" fmla="*/ 8301 w 10000"/>
              <a:gd name="connsiteY240" fmla="*/ 506 h 9852"/>
              <a:gd name="connsiteX241" fmla="*/ 8370 w 10000"/>
              <a:gd name="connsiteY241" fmla="*/ 555 h 9852"/>
              <a:gd name="connsiteX242" fmla="*/ 8433 w 10000"/>
              <a:gd name="connsiteY242" fmla="*/ 619 h 9852"/>
              <a:gd name="connsiteX243" fmla="*/ 8490 w 10000"/>
              <a:gd name="connsiteY243" fmla="*/ 693 h 9852"/>
              <a:gd name="connsiteX244" fmla="*/ 8538 w 10000"/>
              <a:gd name="connsiteY244" fmla="*/ 767 h 9852"/>
              <a:gd name="connsiteX245" fmla="*/ 8559 w 10000"/>
              <a:gd name="connsiteY245" fmla="*/ 805 h 9852"/>
              <a:gd name="connsiteX246" fmla="*/ 8645 w 10000"/>
              <a:gd name="connsiteY246" fmla="*/ 987 h 9852"/>
              <a:gd name="connsiteX247" fmla="*/ 8792 w 10000"/>
              <a:gd name="connsiteY247" fmla="*/ 1287 h 9852"/>
              <a:gd name="connsiteX248" fmla="*/ 8868 w 10000"/>
              <a:gd name="connsiteY248" fmla="*/ 1419 h 9852"/>
              <a:gd name="connsiteX249" fmla="*/ 8925 w 10000"/>
              <a:gd name="connsiteY249" fmla="*/ 1497 h 9852"/>
              <a:gd name="connsiteX250" fmla="*/ 8982 w 10000"/>
              <a:gd name="connsiteY250" fmla="*/ 1566 h 9852"/>
              <a:gd name="connsiteX251" fmla="*/ 9039 w 10000"/>
              <a:gd name="connsiteY251" fmla="*/ 1616 h 9852"/>
              <a:gd name="connsiteX252" fmla="*/ 9103 w 10000"/>
              <a:gd name="connsiteY252" fmla="*/ 1649 h 9852"/>
              <a:gd name="connsiteX253" fmla="*/ 9168 w 10000"/>
              <a:gd name="connsiteY253" fmla="*/ 1663 h 9852"/>
              <a:gd name="connsiteX254" fmla="*/ 9236 w 10000"/>
              <a:gd name="connsiteY254" fmla="*/ 1654 h 9852"/>
              <a:gd name="connsiteX255" fmla="*/ 9308 w 10000"/>
              <a:gd name="connsiteY255" fmla="*/ 1621 h 9852"/>
              <a:gd name="connsiteX256" fmla="*/ 9384 w 10000"/>
              <a:gd name="connsiteY256" fmla="*/ 1558 h 9852"/>
              <a:gd name="connsiteX257" fmla="*/ 9463 w 10000"/>
              <a:gd name="connsiteY257" fmla="*/ 1463 h 9852"/>
              <a:gd name="connsiteX258" fmla="*/ 9504 w 10000"/>
              <a:gd name="connsiteY258" fmla="*/ 1403 h 9852"/>
              <a:gd name="connsiteX259" fmla="*/ 9544 w 10000"/>
              <a:gd name="connsiteY259" fmla="*/ 1335 h 9852"/>
              <a:gd name="connsiteX260" fmla="*/ 9614 w 10000"/>
              <a:gd name="connsiteY260" fmla="*/ 1191 h 9852"/>
              <a:gd name="connsiteX261" fmla="*/ 9672 w 10000"/>
              <a:gd name="connsiteY261" fmla="*/ 1031 h 9852"/>
              <a:gd name="connsiteX262" fmla="*/ 9722 w 10000"/>
              <a:gd name="connsiteY262" fmla="*/ 866 h 9852"/>
              <a:gd name="connsiteX263" fmla="*/ 9743 w 10000"/>
              <a:gd name="connsiteY263" fmla="*/ 783 h 9852"/>
              <a:gd name="connsiteX264" fmla="*/ 9795 w 10000"/>
              <a:gd name="connsiteY264" fmla="*/ 585 h 9852"/>
              <a:gd name="connsiteX265" fmla="*/ 9884 w 10000"/>
              <a:gd name="connsiteY265" fmla="*/ 279 h 9852"/>
              <a:gd name="connsiteX266" fmla="*/ 9955 w 10000"/>
              <a:gd name="connsiteY266" fmla="*/ 88 h 9852"/>
              <a:gd name="connsiteX267" fmla="*/ 10000 w 10000"/>
              <a:gd name="connsiteY267" fmla="*/ 0 h 9852"/>
              <a:gd name="connsiteX0" fmla="*/ 569 w 10000"/>
              <a:gd name="connsiteY0" fmla="*/ 9834 h 9990"/>
              <a:gd name="connsiteX1" fmla="*/ 675 w 10000"/>
              <a:gd name="connsiteY1" fmla="*/ 9657 h 9990"/>
              <a:gd name="connsiteX2" fmla="*/ 769 w 10000"/>
              <a:gd name="connsiteY2" fmla="*/ 9460 h 9990"/>
              <a:gd name="connsiteX3" fmla="*/ 846 w 10000"/>
              <a:gd name="connsiteY3" fmla="*/ 9253 h 9990"/>
              <a:gd name="connsiteX4" fmla="*/ 905 w 10000"/>
              <a:gd name="connsiteY4" fmla="*/ 9029 h 9990"/>
              <a:gd name="connsiteX5" fmla="*/ 926 w 10000"/>
              <a:gd name="connsiteY5" fmla="*/ 8911 h 9990"/>
              <a:gd name="connsiteX6" fmla="*/ 942 w 10000"/>
              <a:gd name="connsiteY6" fmla="*/ 8815 h 9990"/>
              <a:gd name="connsiteX7" fmla="*/ 958 w 10000"/>
              <a:gd name="connsiteY7" fmla="*/ 8621 h 9990"/>
              <a:gd name="connsiteX8" fmla="*/ 961 w 10000"/>
              <a:gd name="connsiteY8" fmla="*/ 8432 h 9990"/>
              <a:gd name="connsiteX9" fmla="*/ 944 w 10000"/>
              <a:gd name="connsiteY9" fmla="*/ 8239 h 9990"/>
              <a:gd name="connsiteX10" fmla="*/ 912 w 10000"/>
              <a:gd name="connsiteY10" fmla="*/ 8054 h 9990"/>
              <a:gd name="connsiteX11" fmla="*/ 861 w 10000"/>
              <a:gd name="connsiteY11" fmla="*/ 7875 h 9990"/>
              <a:gd name="connsiteX12" fmla="*/ 795 w 10000"/>
              <a:gd name="connsiteY12" fmla="*/ 7710 h 9990"/>
              <a:gd name="connsiteX13" fmla="*/ 709 w 10000"/>
              <a:gd name="connsiteY13" fmla="*/ 7553 h 9990"/>
              <a:gd name="connsiteX14" fmla="*/ 657 w 10000"/>
              <a:gd name="connsiteY14" fmla="*/ 7480 h 9990"/>
              <a:gd name="connsiteX15" fmla="*/ 625 w 10000"/>
              <a:gd name="connsiteY15" fmla="*/ 7439 h 9990"/>
              <a:gd name="connsiteX16" fmla="*/ 557 w 10000"/>
              <a:gd name="connsiteY16" fmla="*/ 7372 h 9990"/>
              <a:gd name="connsiteX17" fmla="*/ 492 w 10000"/>
              <a:gd name="connsiteY17" fmla="*/ 7323 h 9990"/>
              <a:gd name="connsiteX18" fmla="*/ 427 w 10000"/>
              <a:gd name="connsiteY18" fmla="*/ 7294 h 9990"/>
              <a:gd name="connsiteX19" fmla="*/ 365 w 10000"/>
              <a:gd name="connsiteY19" fmla="*/ 7283 h 9990"/>
              <a:gd name="connsiteX20" fmla="*/ 304 w 10000"/>
              <a:gd name="connsiteY20" fmla="*/ 7288 h 9990"/>
              <a:gd name="connsiteX21" fmla="*/ 245 w 10000"/>
              <a:gd name="connsiteY21" fmla="*/ 7308 h 9990"/>
              <a:gd name="connsiteX22" fmla="*/ 191 w 10000"/>
              <a:gd name="connsiteY22" fmla="*/ 7343 h 9990"/>
              <a:gd name="connsiteX23" fmla="*/ 144 w 10000"/>
              <a:gd name="connsiteY23" fmla="*/ 7390 h 9990"/>
              <a:gd name="connsiteX24" fmla="*/ 101 w 10000"/>
              <a:gd name="connsiteY24" fmla="*/ 7454 h 9990"/>
              <a:gd name="connsiteX25" fmla="*/ 66 w 10000"/>
              <a:gd name="connsiteY25" fmla="*/ 7529 h 9990"/>
              <a:gd name="connsiteX26" fmla="*/ 35 w 10000"/>
              <a:gd name="connsiteY26" fmla="*/ 7614 h 9990"/>
              <a:gd name="connsiteX27" fmla="*/ 16 w 10000"/>
              <a:gd name="connsiteY27" fmla="*/ 7710 h 9990"/>
              <a:gd name="connsiteX28" fmla="*/ 3 w 10000"/>
              <a:gd name="connsiteY28" fmla="*/ 7811 h 9990"/>
              <a:gd name="connsiteX29" fmla="*/ 0 w 10000"/>
              <a:gd name="connsiteY29" fmla="*/ 7921 h 9990"/>
              <a:gd name="connsiteX30" fmla="*/ 7 w 10000"/>
              <a:gd name="connsiteY30" fmla="*/ 8037 h 9990"/>
              <a:gd name="connsiteX31" fmla="*/ 14 w 10000"/>
              <a:gd name="connsiteY31" fmla="*/ 8096 h 9990"/>
              <a:gd name="connsiteX32" fmla="*/ 29 w 10000"/>
              <a:gd name="connsiteY32" fmla="*/ 8199 h 9990"/>
              <a:gd name="connsiteX33" fmla="*/ 76 w 10000"/>
              <a:gd name="connsiteY33" fmla="*/ 8393 h 9990"/>
              <a:gd name="connsiteX34" fmla="*/ 138 w 10000"/>
              <a:gd name="connsiteY34" fmla="*/ 8583 h 9990"/>
              <a:gd name="connsiteX35" fmla="*/ 214 w 10000"/>
              <a:gd name="connsiteY35" fmla="*/ 8764 h 9990"/>
              <a:gd name="connsiteX36" fmla="*/ 304 w 10000"/>
              <a:gd name="connsiteY36" fmla="*/ 8932 h 9990"/>
              <a:gd name="connsiteX37" fmla="*/ 401 w 10000"/>
              <a:gd name="connsiteY37" fmla="*/ 9091 h 9990"/>
              <a:gd name="connsiteX38" fmla="*/ 510 w 10000"/>
              <a:gd name="connsiteY38" fmla="*/ 9241 h 9990"/>
              <a:gd name="connsiteX39" fmla="*/ 630 w 10000"/>
              <a:gd name="connsiteY39" fmla="*/ 9380 h 9990"/>
              <a:gd name="connsiteX40" fmla="*/ 754 w 10000"/>
              <a:gd name="connsiteY40" fmla="*/ 9508 h 9990"/>
              <a:gd name="connsiteX41" fmla="*/ 886 w 10000"/>
              <a:gd name="connsiteY41" fmla="*/ 9618 h 9990"/>
              <a:gd name="connsiteX42" fmla="*/ 1019 w 10000"/>
              <a:gd name="connsiteY42" fmla="*/ 9717 h 9990"/>
              <a:gd name="connsiteX43" fmla="*/ 1157 w 10000"/>
              <a:gd name="connsiteY43" fmla="*/ 9803 h 9990"/>
              <a:gd name="connsiteX44" fmla="*/ 1294 w 10000"/>
              <a:gd name="connsiteY44" fmla="*/ 9874 h 9990"/>
              <a:gd name="connsiteX45" fmla="*/ 1434 w 10000"/>
              <a:gd name="connsiteY45" fmla="*/ 9929 h 9990"/>
              <a:gd name="connsiteX46" fmla="*/ 1571 w 10000"/>
              <a:gd name="connsiteY46" fmla="*/ 9965 h 9990"/>
              <a:gd name="connsiteX47" fmla="*/ 1705 w 10000"/>
              <a:gd name="connsiteY47" fmla="*/ 9989 h 9990"/>
              <a:gd name="connsiteX48" fmla="*/ 1769 w 10000"/>
              <a:gd name="connsiteY48" fmla="*/ 9990 h 9990"/>
              <a:gd name="connsiteX49" fmla="*/ 1844 w 10000"/>
              <a:gd name="connsiteY49" fmla="*/ 9989 h 9990"/>
              <a:gd name="connsiteX50" fmla="*/ 1992 w 10000"/>
              <a:gd name="connsiteY50" fmla="*/ 9964 h 9990"/>
              <a:gd name="connsiteX51" fmla="*/ 2129 w 10000"/>
              <a:gd name="connsiteY51" fmla="*/ 9913 h 9990"/>
              <a:gd name="connsiteX52" fmla="*/ 2263 w 10000"/>
              <a:gd name="connsiteY52" fmla="*/ 9834 h 9990"/>
              <a:gd name="connsiteX53" fmla="*/ 2382 w 10000"/>
              <a:gd name="connsiteY53" fmla="*/ 9731 h 9990"/>
              <a:gd name="connsiteX54" fmla="*/ 2491 w 10000"/>
              <a:gd name="connsiteY54" fmla="*/ 9596 h 9990"/>
              <a:gd name="connsiteX55" fmla="*/ 2561 w 10000"/>
              <a:gd name="connsiteY55" fmla="*/ 9481 h 9990"/>
              <a:gd name="connsiteX56" fmla="*/ 2602 w 10000"/>
              <a:gd name="connsiteY56" fmla="*/ 9395 h 9990"/>
              <a:gd name="connsiteX57" fmla="*/ 2639 w 10000"/>
              <a:gd name="connsiteY57" fmla="*/ 9303 h 9990"/>
              <a:gd name="connsiteX58" fmla="*/ 2674 w 10000"/>
              <a:gd name="connsiteY58" fmla="*/ 9204 h 9990"/>
              <a:gd name="connsiteX59" fmla="*/ 2687 w 10000"/>
              <a:gd name="connsiteY59" fmla="*/ 9150 h 9990"/>
              <a:gd name="connsiteX60" fmla="*/ 2706 w 10000"/>
              <a:gd name="connsiteY60" fmla="*/ 9067 h 9990"/>
              <a:gd name="connsiteX61" fmla="*/ 2736 w 10000"/>
              <a:gd name="connsiteY61" fmla="*/ 8902 h 9990"/>
              <a:gd name="connsiteX62" fmla="*/ 2750 w 10000"/>
              <a:gd name="connsiteY62" fmla="*/ 8748 h 9990"/>
              <a:gd name="connsiteX63" fmla="*/ 2754 w 10000"/>
              <a:gd name="connsiteY63" fmla="*/ 8597 h 9990"/>
              <a:gd name="connsiteX64" fmla="*/ 2746 w 10000"/>
              <a:gd name="connsiteY64" fmla="*/ 8454 h 9990"/>
              <a:gd name="connsiteX65" fmla="*/ 2727 w 10000"/>
              <a:gd name="connsiteY65" fmla="*/ 8314 h 9990"/>
              <a:gd name="connsiteX66" fmla="*/ 2700 w 10000"/>
              <a:gd name="connsiteY66" fmla="*/ 8175 h 9990"/>
              <a:gd name="connsiteX67" fmla="*/ 2665 w 10000"/>
              <a:gd name="connsiteY67" fmla="*/ 8043 h 9990"/>
              <a:gd name="connsiteX68" fmla="*/ 2600 w 10000"/>
              <a:gd name="connsiteY68" fmla="*/ 7847 h 9990"/>
              <a:gd name="connsiteX69" fmla="*/ 2496 w 10000"/>
              <a:gd name="connsiteY69" fmla="*/ 7590 h 9990"/>
              <a:gd name="connsiteX70" fmla="*/ 2319 w 10000"/>
              <a:gd name="connsiteY70" fmla="*/ 7211 h 9990"/>
              <a:gd name="connsiteX71" fmla="*/ 2199 w 10000"/>
              <a:gd name="connsiteY71" fmla="*/ 6944 h 9990"/>
              <a:gd name="connsiteX72" fmla="*/ 2032 w 10000"/>
              <a:gd name="connsiteY72" fmla="*/ 6585 h 9990"/>
              <a:gd name="connsiteX73" fmla="*/ 1728 w 10000"/>
              <a:gd name="connsiteY73" fmla="*/ 5929 h 9990"/>
              <a:gd name="connsiteX74" fmla="*/ 1579 w 10000"/>
              <a:gd name="connsiteY74" fmla="*/ 5573 h 9990"/>
              <a:gd name="connsiteX75" fmla="*/ 1484 w 10000"/>
              <a:gd name="connsiteY75" fmla="*/ 5331 h 9990"/>
              <a:gd name="connsiteX76" fmla="*/ 1399 w 10000"/>
              <a:gd name="connsiteY76" fmla="*/ 5085 h 9990"/>
              <a:gd name="connsiteX77" fmla="*/ 1327 w 10000"/>
              <a:gd name="connsiteY77" fmla="*/ 4838 h 9990"/>
              <a:gd name="connsiteX78" fmla="*/ 1272 w 10000"/>
              <a:gd name="connsiteY78" fmla="*/ 4588 h 9990"/>
              <a:gd name="connsiteX79" fmla="*/ 1232 w 10000"/>
              <a:gd name="connsiteY79" fmla="*/ 4342 h 9990"/>
              <a:gd name="connsiteX80" fmla="*/ 1213 w 10000"/>
              <a:gd name="connsiteY80" fmla="*/ 4101 h 9990"/>
              <a:gd name="connsiteX81" fmla="*/ 1216 w 10000"/>
              <a:gd name="connsiteY81" fmla="*/ 3922 h 9990"/>
              <a:gd name="connsiteX82" fmla="*/ 1225 w 10000"/>
              <a:gd name="connsiteY82" fmla="*/ 3808 h 9990"/>
              <a:gd name="connsiteX83" fmla="*/ 1241 w 10000"/>
              <a:gd name="connsiteY83" fmla="*/ 3693 h 9990"/>
              <a:gd name="connsiteX84" fmla="*/ 1267 w 10000"/>
              <a:gd name="connsiteY84" fmla="*/ 3582 h 9990"/>
              <a:gd name="connsiteX85" fmla="*/ 1296 w 10000"/>
              <a:gd name="connsiteY85" fmla="*/ 3471 h 9990"/>
              <a:gd name="connsiteX86" fmla="*/ 1337 w 10000"/>
              <a:gd name="connsiteY86" fmla="*/ 3365 h 9990"/>
              <a:gd name="connsiteX87" fmla="*/ 1359 w 10000"/>
              <a:gd name="connsiteY87" fmla="*/ 3314 h 9990"/>
              <a:gd name="connsiteX88" fmla="*/ 1392 w 10000"/>
              <a:gd name="connsiteY88" fmla="*/ 3240 h 9990"/>
              <a:gd name="connsiteX89" fmla="*/ 1470 w 10000"/>
              <a:gd name="connsiteY89" fmla="*/ 3116 h 9990"/>
              <a:gd name="connsiteX90" fmla="*/ 1560 w 10000"/>
              <a:gd name="connsiteY90" fmla="*/ 3005 h 9990"/>
              <a:gd name="connsiteX91" fmla="*/ 1657 w 10000"/>
              <a:gd name="connsiteY91" fmla="*/ 2916 h 9990"/>
              <a:gd name="connsiteX92" fmla="*/ 1762 w 10000"/>
              <a:gd name="connsiteY92" fmla="*/ 2841 h 9990"/>
              <a:gd name="connsiteX93" fmla="*/ 1874 w 10000"/>
              <a:gd name="connsiteY93" fmla="*/ 2780 h 9990"/>
              <a:gd name="connsiteX94" fmla="*/ 1992 w 10000"/>
              <a:gd name="connsiteY94" fmla="*/ 2739 h 9990"/>
              <a:gd name="connsiteX95" fmla="*/ 2110 w 10000"/>
              <a:gd name="connsiteY95" fmla="*/ 2708 h 9990"/>
              <a:gd name="connsiteX96" fmla="*/ 2234 w 10000"/>
              <a:gd name="connsiteY96" fmla="*/ 2691 h 9990"/>
              <a:gd name="connsiteX97" fmla="*/ 2359 w 10000"/>
              <a:gd name="connsiteY97" fmla="*/ 2686 h 9990"/>
              <a:gd name="connsiteX98" fmla="*/ 2485 w 10000"/>
              <a:gd name="connsiteY98" fmla="*/ 2692 h 9990"/>
              <a:gd name="connsiteX99" fmla="*/ 2607 w 10000"/>
              <a:gd name="connsiteY99" fmla="*/ 2710 h 9990"/>
              <a:gd name="connsiteX100" fmla="*/ 2727 w 10000"/>
              <a:gd name="connsiteY100" fmla="*/ 2739 h 9990"/>
              <a:gd name="connsiteX101" fmla="*/ 2844 w 10000"/>
              <a:gd name="connsiteY101" fmla="*/ 2774 h 9990"/>
              <a:gd name="connsiteX102" fmla="*/ 2957 w 10000"/>
              <a:gd name="connsiteY102" fmla="*/ 2819 h 9990"/>
              <a:gd name="connsiteX103" fmla="*/ 3061 w 10000"/>
              <a:gd name="connsiteY103" fmla="*/ 2873 h 9990"/>
              <a:gd name="connsiteX104" fmla="*/ 3113 w 10000"/>
              <a:gd name="connsiteY104" fmla="*/ 2902 h 9990"/>
              <a:gd name="connsiteX105" fmla="*/ 3168 w 10000"/>
              <a:gd name="connsiteY105" fmla="*/ 2936 h 9990"/>
              <a:gd name="connsiteX106" fmla="*/ 3282 w 10000"/>
              <a:gd name="connsiteY106" fmla="*/ 3017 h 9990"/>
              <a:gd name="connsiteX107" fmla="*/ 3389 w 10000"/>
              <a:gd name="connsiteY107" fmla="*/ 3105 h 9990"/>
              <a:gd name="connsiteX108" fmla="*/ 3495 w 10000"/>
              <a:gd name="connsiteY108" fmla="*/ 3200 h 9990"/>
              <a:gd name="connsiteX109" fmla="*/ 3648 w 10000"/>
              <a:gd name="connsiteY109" fmla="*/ 3361 h 9990"/>
              <a:gd name="connsiteX110" fmla="*/ 3842 w 10000"/>
              <a:gd name="connsiteY110" fmla="*/ 3598 h 9990"/>
              <a:gd name="connsiteX111" fmla="*/ 4016 w 10000"/>
              <a:gd name="connsiteY111" fmla="*/ 3860 h 9990"/>
              <a:gd name="connsiteX112" fmla="*/ 4176 w 10000"/>
              <a:gd name="connsiteY112" fmla="*/ 4144 h 9990"/>
              <a:gd name="connsiteX113" fmla="*/ 4321 w 10000"/>
              <a:gd name="connsiteY113" fmla="*/ 4446 h 9990"/>
              <a:gd name="connsiteX114" fmla="*/ 4442 w 10000"/>
              <a:gd name="connsiteY114" fmla="*/ 4758 h 9990"/>
              <a:gd name="connsiteX115" fmla="*/ 4494 w 10000"/>
              <a:gd name="connsiteY115" fmla="*/ 4923 h 9990"/>
              <a:gd name="connsiteX116" fmla="*/ 4534 w 10000"/>
              <a:gd name="connsiteY116" fmla="*/ 5043 h 9990"/>
              <a:gd name="connsiteX117" fmla="*/ 4599 w 10000"/>
              <a:gd name="connsiteY117" fmla="*/ 5291 h 9990"/>
              <a:gd name="connsiteX118" fmla="*/ 4653 w 10000"/>
              <a:gd name="connsiteY118" fmla="*/ 5541 h 9990"/>
              <a:gd name="connsiteX119" fmla="*/ 4697 w 10000"/>
              <a:gd name="connsiteY119" fmla="*/ 5794 h 9990"/>
              <a:gd name="connsiteX120" fmla="*/ 4756 w 10000"/>
              <a:gd name="connsiteY120" fmla="*/ 6178 h 9990"/>
              <a:gd name="connsiteX121" fmla="*/ 4829 w 10000"/>
              <a:gd name="connsiteY121" fmla="*/ 6691 h 9990"/>
              <a:gd name="connsiteX122" fmla="*/ 4888 w 10000"/>
              <a:gd name="connsiteY122" fmla="*/ 7071 h 9990"/>
              <a:gd name="connsiteX123" fmla="*/ 4933 w 10000"/>
              <a:gd name="connsiteY123" fmla="*/ 7321 h 9990"/>
              <a:gd name="connsiteX124" fmla="*/ 4988 w 10000"/>
              <a:gd name="connsiteY124" fmla="*/ 7565 h 9990"/>
              <a:gd name="connsiteX125" fmla="*/ 5052 w 10000"/>
              <a:gd name="connsiteY125" fmla="*/ 7808 h 9990"/>
              <a:gd name="connsiteX126" fmla="*/ 5128 w 10000"/>
              <a:gd name="connsiteY126" fmla="*/ 8042 h 9990"/>
              <a:gd name="connsiteX127" fmla="*/ 5218 w 10000"/>
              <a:gd name="connsiteY127" fmla="*/ 8265 h 9990"/>
              <a:gd name="connsiteX128" fmla="*/ 5328 w 10000"/>
              <a:gd name="connsiteY128" fmla="*/ 8485 h 9990"/>
              <a:gd name="connsiteX129" fmla="*/ 5455 w 10000"/>
              <a:gd name="connsiteY129" fmla="*/ 8692 h 9990"/>
              <a:gd name="connsiteX130" fmla="*/ 5527 w 10000"/>
              <a:gd name="connsiteY130" fmla="*/ 8791 h 9990"/>
              <a:gd name="connsiteX131" fmla="*/ 5558 w 10000"/>
              <a:gd name="connsiteY131" fmla="*/ 8833 h 9990"/>
              <a:gd name="connsiteX132" fmla="*/ 5626 w 10000"/>
              <a:gd name="connsiteY132" fmla="*/ 8907 h 9990"/>
              <a:gd name="connsiteX133" fmla="*/ 5693 w 10000"/>
              <a:gd name="connsiteY133" fmla="*/ 8972 h 9990"/>
              <a:gd name="connsiteX134" fmla="*/ 5762 w 10000"/>
              <a:gd name="connsiteY134" fmla="*/ 9028 h 9990"/>
              <a:gd name="connsiteX135" fmla="*/ 5830 w 10000"/>
              <a:gd name="connsiteY135" fmla="*/ 9070 h 9990"/>
              <a:gd name="connsiteX136" fmla="*/ 5901 w 10000"/>
              <a:gd name="connsiteY136" fmla="*/ 9102 h 9990"/>
              <a:gd name="connsiteX137" fmla="*/ 5971 w 10000"/>
              <a:gd name="connsiteY137" fmla="*/ 9126 h 9990"/>
              <a:gd name="connsiteX138" fmla="*/ 6043 w 10000"/>
              <a:gd name="connsiteY138" fmla="*/ 9139 h 9990"/>
              <a:gd name="connsiteX139" fmla="*/ 6114 w 10000"/>
              <a:gd name="connsiteY139" fmla="*/ 9139 h 9990"/>
              <a:gd name="connsiteX140" fmla="*/ 6185 w 10000"/>
              <a:gd name="connsiteY140" fmla="*/ 9130 h 9990"/>
              <a:gd name="connsiteX141" fmla="*/ 6256 w 10000"/>
              <a:gd name="connsiteY141" fmla="*/ 9108 h 9990"/>
              <a:gd name="connsiteX142" fmla="*/ 6326 w 10000"/>
              <a:gd name="connsiteY142" fmla="*/ 9078 h 9990"/>
              <a:gd name="connsiteX143" fmla="*/ 6397 w 10000"/>
              <a:gd name="connsiteY143" fmla="*/ 9041 h 9990"/>
              <a:gd name="connsiteX144" fmla="*/ 6466 w 10000"/>
              <a:gd name="connsiteY144" fmla="*/ 8986 h 9990"/>
              <a:gd name="connsiteX145" fmla="*/ 6535 w 10000"/>
              <a:gd name="connsiteY145" fmla="*/ 8925 h 9990"/>
              <a:gd name="connsiteX146" fmla="*/ 6603 w 10000"/>
              <a:gd name="connsiteY146" fmla="*/ 8852 h 9990"/>
              <a:gd name="connsiteX147" fmla="*/ 6637 w 10000"/>
              <a:gd name="connsiteY147" fmla="*/ 8811 h 9990"/>
              <a:gd name="connsiteX148" fmla="*/ 6667 w 10000"/>
              <a:gd name="connsiteY148" fmla="*/ 8774 h 9990"/>
              <a:gd name="connsiteX149" fmla="*/ 6721 w 10000"/>
              <a:gd name="connsiteY149" fmla="*/ 8695 h 9990"/>
              <a:gd name="connsiteX150" fmla="*/ 6766 w 10000"/>
              <a:gd name="connsiteY150" fmla="*/ 8609 h 9990"/>
              <a:gd name="connsiteX151" fmla="*/ 6805 w 10000"/>
              <a:gd name="connsiteY151" fmla="*/ 8522 h 9990"/>
              <a:gd name="connsiteX152" fmla="*/ 6853 w 10000"/>
              <a:gd name="connsiteY152" fmla="*/ 8385 h 9990"/>
              <a:gd name="connsiteX153" fmla="*/ 6901 w 10000"/>
              <a:gd name="connsiteY153" fmla="*/ 8193 h 9990"/>
              <a:gd name="connsiteX154" fmla="*/ 6931 w 10000"/>
              <a:gd name="connsiteY154" fmla="*/ 7993 h 9990"/>
              <a:gd name="connsiteX155" fmla="*/ 6950 w 10000"/>
              <a:gd name="connsiteY155" fmla="*/ 7785 h 9990"/>
              <a:gd name="connsiteX156" fmla="*/ 6966 w 10000"/>
              <a:gd name="connsiteY156" fmla="*/ 7469 h 9990"/>
              <a:gd name="connsiteX157" fmla="*/ 6974 w 10000"/>
              <a:gd name="connsiteY157" fmla="*/ 7257 h 9990"/>
              <a:gd name="connsiteX158" fmla="*/ 6987 w 10000"/>
              <a:gd name="connsiteY158" fmla="*/ 6972 h 9990"/>
              <a:gd name="connsiteX159" fmla="*/ 7001 w 10000"/>
              <a:gd name="connsiteY159" fmla="*/ 6399 h 9990"/>
              <a:gd name="connsiteX160" fmla="*/ 7001 w 10000"/>
              <a:gd name="connsiteY160" fmla="*/ 5823 h 9990"/>
              <a:gd name="connsiteX161" fmla="*/ 6990 w 10000"/>
              <a:gd name="connsiteY161" fmla="*/ 5251 h 9990"/>
              <a:gd name="connsiteX162" fmla="*/ 6981 w 10000"/>
              <a:gd name="connsiteY162" fmla="*/ 4964 h 9990"/>
              <a:gd name="connsiteX163" fmla="*/ 6978 w 10000"/>
              <a:gd name="connsiteY163" fmla="*/ 4898 h 9990"/>
              <a:gd name="connsiteX164" fmla="*/ 6965 w 10000"/>
              <a:gd name="connsiteY164" fmla="*/ 4758 h 9990"/>
              <a:gd name="connsiteX165" fmla="*/ 6946 w 10000"/>
              <a:gd name="connsiteY165" fmla="*/ 4625 h 9990"/>
              <a:gd name="connsiteX166" fmla="*/ 6916 w 10000"/>
              <a:gd name="connsiteY166" fmla="*/ 4496 h 9990"/>
              <a:gd name="connsiteX167" fmla="*/ 6885 w 10000"/>
              <a:gd name="connsiteY167" fmla="*/ 4371 h 9990"/>
              <a:gd name="connsiteX168" fmla="*/ 6844 w 10000"/>
              <a:gd name="connsiteY168" fmla="*/ 4249 h 9990"/>
              <a:gd name="connsiteX169" fmla="*/ 6796 w 10000"/>
              <a:gd name="connsiteY169" fmla="*/ 4132 h 9990"/>
              <a:gd name="connsiteX170" fmla="*/ 6744 w 10000"/>
              <a:gd name="connsiteY170" fmla="*/ 4023 h 9990"/>
              <a:gd name="connsiteX171" fmla="*/ 6684 w 10000"/>
              <a:gd name="connsiteY171" fmla="*/ 3922 h 9990"/>
              <a:gd name="connsiteX172" fmla="*/ 6619 w 10000"/>
              <a:gd name="connsiteY172" fmla="*/ 3831 h 9990"/>
              <a:gd name="connsiteX173" fmla="*/ 6547 w 10000"/>
              <a:gd name="connsiteY173" fmla="*/ 3747 h 9990"/>
              <a:gd name="connsiteX174" fmla="*/ 6470 w 10000"/>
              <a:gd name="connsiteY174" fmla="*/ 3672 h 9990"/>
              <a:gd name="connsiteX175" fmla="*/ 6390 w 10000"/>
              <a:gd name="connsiteY175" fmla="*/ 3610 h 9990"/>
              <a:gd name="connsiteX176" fmla="*/ 6304 w 10000"/>
              <a:gd name="connsiteY176" fmla="*/ 3556 h 9990"/>
              <a:gd name="connsiteX177" fmla="*/ 6212 w 10000"/>
              <a:gd name="connsiteY177" fmla="*/ 3519 h 9990"/>
              <a:gd name="connsiteX178" fmla="*/ 6115 w 10000"/>
              <a:gd name="connsiteY178" fmla="*/ 3495 h 9990"/>
              <a:gd name="connsiteX179" fmla="*/ 6064 w 10000"/>
              <a:gd name="connsiteY179" fmla="*/ 3490 h 9990"/>
              <a:gd name="connsiteX180" fmla="*/ 6039 w 10000"/>
              <a:gd name="connsiteY180" fmla="*/ 3489 h 9990"/>
              <a:gd name="connsiteX181" fmla="*/ 5986 w 10000"/>
              <a:gd name="connsiteY181" fmla="*/ 3494 h 9990"/>
              <a:gd name="connsiteX182" fmla="*/ 5934 w 10000"/>
              <a:gd name="connsiteY182" fmla="*/ 3509 h 9990"/>
              <a:gd name="connsiteX183" fmla="*/ 5884 w 10000"/>
              <a:gd name="connsiteY183" fmla="*/ 3535 h 9990"/>
              <a:gd name="connsiteX184" fmla="*/ 5837 w 10000"/>
              <a:gd name="connsiteY184" fmla="*/ 3573 h 9990"/>
              <a:gd name="connsiteX185" fmla="*/ 5796 w 10000"/>
              <a:gd name="connsiteY185" fmla="*/ 3620 h 9990"/>
              <a:gd name="connsiteX186" fmla="*/ 5763 w 10000"/>
              <a:gd name="connsiteY186" fmla="*/ 3675 h 9990"/>
              <a:gd name="connsiteX187" fmla="*/ 5738 w 10000"/>
              <a:gd name="connsiteY187" fmla="*/ 3739 h 9990"/>
              <a:gd name="connsiteX188" fmla="*/ 5729 w 10000"/>
              <a:gd name="connsiteY188" fmla="*/ 3773 h 9990"/>
              <a:gd name="connsiteX189" fmla="*/ 5725 w 10000"/>
              <a:gd name="connsiteY189" fmla="*/ 3801 h 9990"/>
              <a:gd name="connsiteX190" fmla="*/ 5719 w 10000"/>
              <a:gd name="connsiteY190" fmla="*/ 3857 h 9990"/>
              <a:gd name="connsiteX191" fmla="*/ 5724 w 10000"/>
              <a:gd name="connsiteY191" fmla="*/ 3942 h 9990"/>
              <a:gd name="connsiteX192" fmla="*/ 5745 w 10000"/>
              <a:gd name="connsiteY192" fmla="*/ 4055 h 9990"/>
              <a:gd name="connsiteX193" fmla="*/ 5786 w 10000"/>
              <a:gd name="connsiteY193" fmla="*/ 4153 h 9990"/>
              <a:gd name="connsiteX194" fmla="*/ 5811 w 10000"/>
              <a:gd name="connsiteY194" fmla="*/ 4199 h 9990"/>
              <a:gd name="connsiteX195" fmla="*/ 5860 w 10000"/>
              <a:gd name="connsiteY195" fmla="*/ 4275 h 9990"/>
              <a:gd name="connsiteX196" fmla="*/ 5960 w 10000"/>
              <a:gd name="connsiteY196" fmla="*/ 4401 h 9990"/>
              <a:gd name="connsiteX197" fmla="*/ 6061 w 10000"/>
              <a:gd name="connsiteY197" fmla="*/ 4506 h 9990"/>
              <a:gd name="connsiteX198" fmla="*/ 6167 w 10000"/>
              <a:gd name="connsiteY198" fmla="*/ 4588 h 9990"/>
              <a:gd name="connsiteX199" fmla="*/ 6272 w 10000"/>
              <a:gd name="connsiteY199" fmla="*/ 4642 h 9990"/>
              <a:gd name="connsiteX200" fmla="*/ 6380 w 10000"/>
              <a:gd name="connsiteY200" fmla="*/ 4677 h 9990"/>
              <a:gd name="connsiteX201" fmla="*/ 6488 w 10000"/>
              <a:gd name="connsiteY201" fmla="*/ 4690 h 9990"/>
              <a:gd name="connsiteX202" fmla="*/ 6596 w 10000"/>
              <a:gd name="connsiteY202" fmla="*/ 4680 h 9990"/>
              <a:gd name="connsiteX203" fmla="*/ 6703 w 10000"/>
              <a:gd name="connsiteY203" fmla="*/ 4655 h 9990"/>
              <a:gd name="connsiteX204" fmla="*/ 6810 w 10000"/>
              <a:gd name="connsiteY204" fmla="*/ 4606 h 9990"/>
              <a:gd name="connsiteX205" fmla="*/ 6915 w 10000"/>
              <a:gd name="connsiteY205" fmla="*/ 4547 h 9990"/>
              <a:gd name="connsiteX206" fmla="*/ 7018 w 10000"/>
              <a:gd name="connsiteY206" fmla="*/ 4466 h 9990"/>
              <a:gd name="connsiteX207" fmla="*/ 7116 w 10000"/>
              <a:gd name="connsiteY207" fmla="*/ 4372 h 9990"/>
              <a:gd name="connsiteX208" fmla="*/ 7213 w 10000"/>
              <a:gd name="connsiteY208" fmla="*/ 4262 h 9990"/>
              <a:gd name="connsiteX209" fmla="*/ 7306 w 10000"/>
              <a:gd name="connsiteY209" fmla="*/ 4142 h 9990"/>
              <a:gd name="connsiteX210" fmla="*/ 7391 w 10000"/>
              <a:gd name="connsiteY210" fmla="*/ 4007 h 9990"/>
              <a:gd name="connsiteX211" fmla="*/ 7433 w 10000"/>
              <a:gd name="connsiteY211" fmla="*/ 3936 h 9990"/>
              <a:gd name="connsiteX212" fmla="*/ 7506 w 10000"/>
              <a:gd name="connsiteY212" fmla="*/ 3802 h 9990"/>
              <a:gd name="connsiteX213" fmla="*/ 7640 w 10000"/>
              <a:gd name="connsiteY213" fmla="*/ 3522 h 9990"/>
              <a:gd name="connsiteX214" fmla="*/ 7754 w 10000"/>
              <a:gd name="connsiteY214" fmla="*/ 3222 h 9990"/>
              <a:gd name="connsiteX215" fmla="*/ 7825 w 10000"/>
              <a:gd name="connsiteY215" fmla="*/ 2987 h 9990"/>
              <a:gd name="connsiteX216" fmla="*/ 7868 w 10000"/>
              <a:gd name="connsiteY216" fmla="*/ 2828 h 9990"/>
              <a:gd name="connsiteX217" fmla="*/ 7900 w 10000"/>
              <a:gd name="connsiteY217" fmla="*/ 2665 h 9990"/>
              <a:gd name="connsiteX218" fmla="*/ 7931 w 10000"/>
              <a:gd name="connsiteY218" fmla="*/ 2497 h 9990"/>
              <a:gd name="connsiteX219" fmla="*/ 7952 w 10000"/>
              <a:gd name="connsiteY219" fmla="*/ 2334 h 9990"/>
              <a:gd name="connsiteX220" fmla="*/ 7965 w 10000"/>
              <a:gd name="connsiteY220" fmla="*/ 2165 h 9990"/>
              <a:gd name="connsiteX221" fmla="*/ 7973 w 10000"/>
              <a:gd name="connsiteY221" fmla="*/ 1997 h 9990"/>
              <a:gd name="connsiteX222" fmla="*/ 7971 w 10000"/>
              <a:gd name="connsiteY222" fmla="*/ 1827 h 9990"/>
              <a:gd name="connsiteX223" fmla="*/ 7963 w 10000"/>
              <a:gd name="connsiteY223" fmla="*/ 1657 h 9990"/>
              <a:gd name="connsiteX224" fmla="*/ 7949 w 10000"/>
              <a:gd name="connsiteY224" fmla="*/ 1487 h 9990"/>
              <a:gd name="connsiteX225" fmla="*/ 7937 w 10000"/>
              <a:gd name="connsiteY225" fmla="*/ 1403 h 9990"/>
              <a:gd name="connsiteX226" fmla="*/ 7916 w 10000"/>
              <a:gd name="connsiteY226" fmla="*/ 1288 h 9990"/>
              <a:gd name="connsiteX227" fmla="*/ 7892 w 10000"/>
              <a:gd name="connsiteY227" fmla="*/ 1097 h 9990"/>
              <a:gd name="connsiteX228" fmla="*/ 7883 w 10000"/>
              <a:gd name="connsiteY228" fmla="*/ 968 h 9990"/>
              <a:gd name="connsiteX229" fmla="*/ 7885 w 10000"/>
              <a:gd name="connsiteY229" fmla="*/ 844 h 9990"/>
              <a:gd name="connsiteX230" fmla="*/ 7903 w 10000"/>
              <a:gd name="connsiteY230" fmla="*/ 726 h 9990"/>
              <a:gd name="connsiteX231" fmla="*/ 7934 w 10000"/>
              <a:gd name="connsiteY231" fmla="*/ 648 h 9990"/>
              <a:gd name="connsiteX232" fmla="*/ 7958 w 10000"/>
              <a:gd name="connsiteY232" fmla="*/ 600 h 9990"/>
              <a:gd name="connsiteX233" fmla="*/ 7992 w 10000"/>
              <a:gd name="connsiteY233" fmla="*/ 557 h 9990"/>
              <a:gd name="connsiteX234" fmla="*/ 8030 w 10000"/>
              <a:gd name="connsiteY234" fmla="*/ 521 h 9990"/>
              <a:gd name="connsiteX235" fmla="*/ 8050 w 10000"/>
              <a:gd name="connsiteY235" fmla="*/ 506 h 9990"/>
              <a:gd name="connsiteX236" fmla="*/ 8088 w 10000"/>
              <a:gd name="connsiteY236" fmla="*/ 485 h 9990"/>
              <a:gd name="connsiteX237" fmla="*/ 8159 w 10000"/>
              <a:gd name="connsiteY237" fmla="*/ 470 h 9990"/>
              <a:gd name="connsiteX238" fmla="*/ 8229 w 10000"/>
              <a:gd name="connsiteY238" fmla="*/ 479 h 9990"/>
              <a:gd name="connsiteX239" fmla="*/ 8301 w 10000"/>
              <a:gd name="connsiteY239" fmla="*/ 514 h 9990"/>
              <a:gd name="connsiteX240" fmla="*/ 8370 w 10000"/>
              <a:gd name="connsiteY240" fmla="*/ 563 h 9990"/>
              <a:gd name="connsiteX241" fmla="*/ 8433 w 10000"/>
              <a:gd name="connsiteY241" fmla="*/ 628 h 9990"/>
              <a:gd name="connsiteX242" fmla="*/ 8490 w 10000"/>
              <a:gd name="connsiteY242" fmla="*/ 703 h 9990"/>
              <a:gd name="connsiteX243" fmla="*/ 8538 w 10000"/>
              <a:gd name="connsiteY243" fmla="*/ 779 h 9990"/>
              <a:gd name="connsiteX244" fmla="*/ 8559 w 10000"/>
              <a:gd name="connsiteY244" fmla="*/ 817 h 9990"/>
              <a:gd name="connsiteX245" fmla="*/ 8645 w 10000"/>
              <a:gd name="connsiteY245" fmla="*/ 1002 h 9990"/>
              <a:gd name="connsiteX246" fmla="*/ 8792 w 10000"/>
              <a:gd name="connsiteY246" fmla="*/ 1306 h 9990"/>
              <a:gd name="connsiteX247" fmla="*/ 8868 w 10000"/>
              <a:gd name="connsiteY247" fmla="*/ 1440 h 9990"/>
              <a:gd name="connsiteX248" fmla="*/ 8925 w 10000"/>
              <a:gd name="connsiteY248" fmla="*/ 1519 h 9990"/>
              <a:gd name="connsiteX249" fmla="*/ 8982 w 10000"/>
              <a:gd name="connsiteY249" fmla="*/ 1590 h 9990"/>
              <a:gd name="connsiteX250" fmla="*/ 9039 w 10000"/>
              <a:gd name="connsiteY250" fmla="*/ 1640 h 9990"/>
              <a:gd name="connsiteX251" fmla="*/ 9103 w 10000"/>
              <a:gd name="connsiteY251" fmla="*/ 1674 h 9990"/>
              <a:gd name="connsiteX252" fmla="*/ 9168 w 10000"/>
              <a:gd name="connsiteY252" fmla="*/ 1688 h 9990"/>
              <a:gd name="connsiteX253" fmla="*/ 9236 w 10000"/>
              <a:gd name="connsiteY253" fmla="*/ 1679 h 9990"/>
              <a:gd name="connsiteX254" fmla="*/ 9308 w 10000"/>
              <a:gd name="connsiteY254" fmla="*/ 1645 h 9990"/>
              <a:gd name="connsiteX255" fmla="*/ 9384 w 10000"/>
              <a:gd name="connsiteY255" fmla="*/ 1581 h 9990"/>
              <a:gd name="connsiteX256" fmla="*/ 9463 w 10000"/>
              <a:gd name="connsiteY256" fmla="*/ 1485 h 9990"/>
              <a:gd name="connsiteX257" fmla="*/ 9504 w 10000"/>
              <a:gd name="connsiteY257" fmla="*/ 1424 h 9990"/>
              <a:gd name="connsiteX258" fmla="*/ 9544 w 10000"/>
              <a:gd name="connsiteY258" fmla="*/ 1355 h 9990"/>
              <a:gd name="connsiteX259" fmla="*/ 9614 w 10000"/>
              <a:gd name="connsiteY259" fmla="*/ 1209 h 9990"/>
              <a:gd name="connsiteX260" fmla="*/ 9672 w 10000"/>
              <a:gd name="connsiteY260" fmla="*/ 1046 h 9990"/>
              <a:gd name="connsiteX261" fmla="*/ 9722 w 10000"/>
              <a:gd name="connsiteY261" fmla="*/ 879 h 9990"/>
              <a:gd name="connsiteX262" fmla="*/ 9743 w 10000"/>
              <a:gd name="connsiteY262" fmla="*/ 795 h 9990"/>
              <a:gd name="connsiteX263" fmla="*/ 9795 w 10000"/>
              <a:gd name="connsiteY263" fmla="*/ 594 h 9990"/>
              <a:gd name="connsiteX264" fmla="*/ 9884 w 10000"/>
              <a:gd name="connsiteY264" fmla="*/ 283 h 9990"/>
              <a:gd name="connsiteX265" fmla="*/ 9955 w 10000"/>
              <a:gd name="connsiteY265" fmla="*/ 89 h 9990"/>
              <a:gd name="connsiteX266" fmla="*/ 10000 w 10000"/>
              <a:gd name="connsiteY266" fmla="*/ 0 h 9990"/>
              <a:gd name="connsiteX0" fmla="*/ 675 w 10000"/>
              <a:gd name="connsiteY0" fmla="*/ 9667 h 10000"/>
              <a:gd name="connsiteX1" fmla="*/ 769 w 10000"/>
              <a:gd name="connsiteY1" fmla="*/ 9469 h 10000"/>
              <a:gd name="connsiteX2" fmla="*/ 846 w 10000"/>
              <a:gd name="connsiteY2" fmla="*/ 9262 h 10000"/>
              <a:gd name="connsiteX3" fmla="*/ 905 w 10000"/>
              <a:gd name="connsiteY3" fmla="*/ 9038 h 10000"/>
              <a:gd name="connsiteX4" fmla="*/ 926 w 10000"/>
              <a:gd name="connsiteY4" fmla="*/ 8920 h 10000"/>
              <a:gd name="connsiteX5" fmla="*/ 942 w 10000"/>
              <a:gd name="connsiteY5" fmla="*/ 8824 h 10000"/>
              <a:gd name="connsiteX6" fmla="*/ 958 w 10000"/>
              <a:gd name="connsiteY6" fmla="*/ 8630 h 10000"/>
              <a:gd name="connsiteX7" fmla="*/ 961 w 10000"/>
              <a:gd name="connsiteY7" fmla="*/ 8440 h 10000"/>
              <a:gd name="connsiteX8" fmla="*/ 944 w 10000"/>
              <a:gd name="connsiteY8" fmla="*/ 8247 h 10000"/>
              <a:gd name="connsiteX9" fmla="*/ 912 w 10000"/>
              <a:gd name="connsiteY9" fmla="*/ 8062 h 10000"/>
              <a:gd name="connsiteX10" fmla="*/ 861 w 10000"/>
              <a:gd name="connsiteY10" fmla="*/ 7883 h 10000"/>
              <a:gd name="connsiteX11" fmla="*/ 795 w 10000"/>
              <a:gd name="connsiteY11" fmla="*/ 7718 h 10000"/>
              <a:gd name="connsiteX12" fmla="*/ 709 w 10000"/>
              <a:gd name="connsiteY12" fmla="*/ 7561 h 10000"/>
              <a:gd name="connsiteX13" fmla="*/ 657 w 10000"/>
              <a:gd name="connsiteY13" fmla="*/ 7487 h 10000"/>
              <a:gd name="connsiteX14" fmla="*/ 625 w 10000"/>
              <a:gd name="connsiteY14" fmla="*/ 7446 h 10000"/>
              <a:gd name="connsiteX15" fmla="*/ 557 w 10000"/>
              <a:gd name="connsiteY15" fmla="*/ 7379 h 10000"/>
              <a:gd name="connsiteX16" fmla="*/ 492 w 10000"/>
              <a:gd name="connsiteY16" fmla="*/ 7330 h 10000"/>
              <a:gd name="connsiteX17" fmla="*/ 427 w 10000"/>
              <a:gd name="connsiteY17" fmla="*/ 7301 h 10000"/>
              <a:gd name="connsiteX18" fmla="*/ 365 w 10000"/>
              <a:gd name="connsiteY18" fmla="*/ 7290 h 10000"/>
              <a:gd name="connsiteX19" fmla="*/ 304 w 10000"/>
              <a:gd name="connsiteY19" fmla="*/ 7295 h 10000"/>
              <a:gd name="connsiteX20" fmla="*/ 245 w 10000"/>
              <a:gd name="connsiteY20" fmla="*/ 7315 h 10000"/>
              <a:gd name="connsiteX21" fmla="*/ 191 w 10000"/>
              <a:gd name="connsiteY21" fmla="*/ 7350 h 10000"/>
              <a:gd name="connsiteX22" fmla="*/ 144 w 10000"/>
              <a:gd name="connsiteY22" fmla="*/ 7397 h 10000"/>
              <a:gd name="connsiteX23" fmla="*/ 101 w 10000"/>
              <a:gd name="connsiteY23" fmla="*/ 7461 h 10000"/>
              <a:gd name="connsiteX24" fmla="*/ 66 w 10000"/>
              <a:gd name="connsiteY24" fmla="*/ 7537 h 10000"/>
              <a:gd name="connsiteX25" fmla="*/ 35 w 10000"/>
              <a:gd name="connsiteY25" fmla="*/ 7622 h 10000"/>
              <a:gd name="connsiteX26" fmla="*/ 16 w 10000"/>
              <a:gd name="connsiteY26" fmla="*/ 7718 h 10000"/>
              <a:gd name="connsiteX27" fmla="*/ 3 w 10000"/>
              <a:gd name="connsiteY27" fmla="*/ 7819 h 10000"/>
              <a:gd name="connsiteX28" fmla="*/ 0 w 10000"/>
              <a:gd name="connsiteY28" fmla="*/ 7929 h 10000"/>
              <a:gd name="connsiteX29" fmla="*/ 7 w 10000"/>
              <a:gd name="connsiteY29" fmla="*/ 8045 h 10000"/>
              <a:gd name="connsiteX30" fmla="*/ 14 w 10000"/>
              <a:gd name="connsiteY30" fmla="*/ 8104 h 10000"/>
              <a:gd name="connsiteX31" fmla="*/ 29 w 10000"/>
              <a:gd name="connsiteY31" fmla="*/ 8207 h 10000"/>
              <a:gd name="connsiteX32" fmla="*/ 76 w 10000"/>
              <a:gd name="connsiteY32" fmla="*/ 8401 h 10000"/>
              <a:gd name="connsiteX33" fmla="*/ 138 w 10000"/>
              <a:gd name="connsiteY33" fmla="*/ 8592 h 10000"/>
              <a:gd name="connsiteX34" fmla="*/ 214 w 10000"/>
              <a:gd name="connsiteY34" fmla="*/ 8773 h 10000"/>
              <a:gd name="connsiteX35" fmla="*/ 304 w 10000"/>
              <a:gd name="connsiteY35" fmla="*/ 8941 h 10000"/>
              <a:gd name="connsiteX36" fmla="*/ 401 w 10000"/>
              <a:gd name="connsiteY36" fmla="*/ 9100 h 10000"/>
              <a:gd name="connsiteX37" fmla="*/ 510 w 10000"/>
              <a:gd name="connsiteY37" fmla="*/ 9250 h 10000"/>
              <a:gd name="connsiteX38" fmla="*/ 630 w 10000"/>
              <a:gd name="connsiteY38" fmla="*/ 9389 h 10000"/>
              <a:gd name="connsiteX39" fmla="*/ 754 w 10000"/>
              <a:gd name="connsiteY39" fmla="*/ 9518 h 10000"/>
              <a:gd name="connsiteX40" fmla="*/ 886 w 10000"/>
              <a:gd name="connsiteY40" fmla="*/ 9628 h 10000"/>
              <a:gd name="connsiteX41" fmla="*/ 1019 w 10000"/>
              <a:gd name="connsiteY41" fmla="*/ 9727 h 10000"/>
              <a:gd name="connsiteX42" fmla="*/ 1157 w 10000"/>
              <a:gd name="connsiteY42" fmla="*/ 9813 h 10000"/>
              <a:gd name="connsiteX43" fmla="*/ 1294 w 10000"/>
              <a:gd name="connsiteY43" fmla="*/ 9884 h 10000"/>
              <a:gd name="connsiteX44" fmla="*/ 1434 w 10000"/>
              <a:gd name="connsiteY44" fmla="*/ 9939 h 10000"/>
              <a:gd name="connsiteX45" fmla="*/ 1571 w 10000"/>
              <a:gd name="connsiteY45" fmla="*/ 9975 h 10000"/>
              <a:gd name="connsiteX46" fmla="*/ 1705 w 10000"/>
              <a:gd name="connsiteY46" fmla="*/ 9999 h 10000"/>
              <a:gd name="connsiteX47" fmla="*/ 1769 w 10000"/>
              <a:gd name="connsiteY47" fmla="*/ 10000 h 10000"/>
              <a:gd name="connsiteX48" fmla="*/ 1844 w 10000"/>
              <a:gd name="connsiteY48" fmla="*/ 9999 h 10000"/>
              <a:gd name="connsiteX49" fmla="*/ 1992 w 10000"/>
              <a:gd name="connsiteY49" fmla="*/ 9974 h 10000"/>
              <a:gd name="connsiteX50" fmla="*/ 2129 w 10000"/>
              <a:gd name="connsiteY50" fmla="*/ 9923 h 10000"/>
              <a:gd name="connsiteX51" fmla="*/ 2263 w 10000"/>
              <a:gd name="connsiteY51" fmla="*/ 9844 h 10000"/>
              <a:gd name="connsiteX52" fmla="*/ 2382 w 10000"/>
              <a:gd name="connsiteY52" fmla="*/ 9741 h 10000"/>
              <a:gd name="connsiteX53" fmla="*/ 2491 w 10000"/>
              <a:gd name="connsiteY53" fmla="*/ 9606 h 10000"/>
              <a:gd name="connsiteX54" fmla="*/ 2561 w 10000"/>
              <a:gd name="connsiteY54" fmla="*/ 9490 h 10000"/>
              <a:gd name="connsiteX55" fmla="*/ 2602 w 10000"/>
              <a:gd name="connsiteY55" fmla="*/ 9404 h 10000"/>
              <a:gd name="connsiteX56" fmla="*/ 2639 w 10000"/>
              <a:gd name="connsiteY56" fmla="*/ 9312 h 10000"/>
              <a:gd name="connsiteX57" fmla="*/ 2674 w 10000"/>
              <a:gd name="connsiteY57" fmla="*/ 9213 h 10000"/>
              <a:gd name="connsiteX58" fmla="*/ 2687 w 10000"/>
              <a:gd name="connsiteY58" fmla="*/ 9159 h 10000"/>
              <a:gd name="connsiteX59" fmla="*/ 2706 w 10000"/>
              <a:gd name="connsiteY59" fmla="*/ 9076 h 10000"/>
              <a:gd name="connsiteX60" fmla="*/ 2736 w 10000"/>
              <a:gd name="connsiteY60" fmla="*/ 8911 h 10000"/>
              <a:gd name="connsiteX61" fmla="*/ 2750 w 10000"/>
              <a:gd name="connsiteY61" fmla="*/ 8757 h 10000"/>
              <a:gd name="connsiteX62" fmla="*/ 2754 w 10000"/>
              <a:gd name="connsiteY62" fmla="*/ 8606 h 10000"/>
              <a:gd name="connsiteX63" fmla="*/ 2746 w 10000"/>
              <a:gd name="connsiteY63" fmla="*/ 8462 h 10000"/>
              <a:gd name="connsiteX64" fmla="*/ 2727 w 10000"/>
              <a:gd name="connsiteY64" fmla="*/ 8322 h 10000"/>
              <a:gd name="connsiteX65" fmla="*/ 2700 w 10000"/>
              <a:gd name="connsiteY65" fmla="*/ 8183 h 10000"/>
              <a:gd name="connsiteX66" fmla="*/ 2665 w 10000"/>
              <a:gd name="connsiteY66" fmla="*/ 8051 h 10000"/>
              <a:gd name="connsiteX67" fmla="*/ 2600 w 10000"/>
              <a:gd name="connsiteY67" fmla="*/ 7855 h 10000"/>
              <a:gd name="connsiteX68" fmla="*/ 2496 w 10000"/>
              <a:gd name="connsiteY68" fmla="*/ 7598 h 10000"/>
              <a:gd name="connsiteX69" fmla="*/ 2319 w 10000"/>
              <a:gd name="connsiteY69" fmla="*/ 7218 h 10000"/>
              <a:gd name="connsiteX70" fmla="*/ 2199 w 10000"/>
              <a:gd name="connsiteY70" fmla="*/ 6951 h 10000"/>
              <a:gd name="connsiteX71" fmla="*/ 2032 w 10000"/>
              <a:gd name="connsiteY71" fmla="*/ 6592 h 10000"/>
              <a:gd name="connsiteX72" fmla="*/ 1728 w 10000"/>
              <a:gd name="connsiteY72" fmla="*/ 5935 h 10000"/>
              <a:gd name="connsiteX73" fmla="*/ 1579 w 10000"/>
              <a:gd name="connsiteY73" fmla="*/ 5579 h 10000"/>
              <a:gd name="connsiteX74" fmla="*/ 1484 w 10000"/>
              <a:gd name="connsiteY74" fmla="*/ 5336 h 10000"/>
              <a:gd name="connsiteX75" fmla="*/ 1399 w 10000"/>
              <a:gd name="connsiteY75" fmla="*/ 5090 h 10000"/>
              <a:gd name="connsiteX76" fmla="*/ 1327 w 10000"/>
              <a:gd name="connsiteY76" fmla="*/ 4843 h 10000"/>
              <a:gd name="connsiteX77" fmla="*/ 1272 w 10000"/>
              <a:gd name="connsiteY77" fmla="*/ 4593 h 10000"/>
              <a:gd name="connsiteX78" fmla="*/ 1232 w 10000"/>
              <a:gd name="connsiteY78" fmla="*/ 4346 h 10000"/>
              <a:gd name="connsiteX79" fmla="*/ 1213 w 10000"/>
              <a:gd name="connsiteY79" fmla="*/ 4105 h 10000"/>
              <a:gd name="connsiteX80" fmla="*/ 1216 w 10000"/>
              <a:gd name="connsiteY80" fmla="*/ 3926 h 10000"/>
              <a:gd name="connsiteX81" fmla="*/ 1225 w 10000"/>
              <a:gd name="connsiteY81" fmla="*/ 3812 h 10000"/>
              <a:gd name="connsiteX82" fmla="*/ 1241 w 10000"/>
              <a:gd name="connsiteY82" fmla="*/ 3697 h 10000"/>
              <a:gd name="connsiteX83" fmla="*/ 1267 w 10000"/>
              <a:gd name="connsiteY83" fmla="*/ 3586 h 10000"/>
              <a:gd name="connsiteX84" fmla="*/ 1296 w 10000"/>
              <a:gd name="connsiteY84" fmla="*/ 3474 h 10000"/>
              <a:gd name="connsiteX85" fmla="*/ 1337 w 10000"/>
              <a:gd name="connsiteY85" fmla="*/ 3368 h 10000"/>
              <a:gd name="connsiteX86" fmla="*/ 1359 w 10000"/>
              <a:gd name="connsiteY86" fmla="*/ 3317 h 10000"/>
              <a:gd name="connsiteX87" fmla="*/ 1392 w 10000"/>
              <a:gd name="connsiteY87" fmla="*/ 3243 h 10000"/>
              <a:gd name="connsiteX88" fmla="*/ 1470 w 10000"/>
              <a:gd name="connsiteY88" fmla="*/ 3119 h 10000"/>
              <a:gd name="connsiteX89" fmla="*/ 1560 w 10000"/>
              <a:gd name="connsiteY89" fmla="*/ 3008 h 10000"/>
              <a:gd name="connsiteX90" fmla="*/ 1657 w 10000"/>
              <a:gd name="connsiteY90" fmla="*/ 2919 h 10000"/>
              <a:gd name="connsiteX91" fmla="*/ 1762 w 10000"/>
              <a:gd name="connsiteY91" fmla="*/ 2844 h 10000"/>
              <a:gd name="connsiteX92" fmla="*/ 1874 w 10000"/>
              <a:gd name="connsiteY92" fmla="*/ 2783 h 10000"/>
              <a:gd name="connsiteX93" fmla="*/ 1992 w 10000"/>
              <a:gd name="connsiteY93" fmla="*/ 2742 h 10000"/>
              <a:gd name="connsiteX94" fmla="*/ 2110 w 10000"/>
              <a:gd name="connsiteY94" fmla="*/ 2711 h 10000"/>
              <a:gd name="connsiteX95" fmla="*/ 2234 w 10000"/>
              <a:gd name="connsiteY95" fmla="*/ 2694 h 10000"/>
              <a:gd name="connsiteX96" fmla="*/ 2359 w 10000"/>
              <a:gd name="connsiteY96" fmla="*/ 2689 h 10000"/>
              <a:gd name="connsiteX97" fmla="*/ 2485 w 10000"/>
              <a:gd name="connsiteY97" fmla="*/ 2695 h 10000"/>
              <a:gd name="connsiteX98" fmla="*/ 2607 w 10000"/>
              <a:gd name="connsiteY98" fmla="*/ 2713 h 10000"/>
              <a:gd name="connsiteX99" fmla="*/ 2727 w 10000"/>
              <a:gd name="connsiteY99" fmla="*/ 2742 h 10000"/>
              <a:gd name="connsiteX100" fmla="*/ 2844 w 10000"/>
              <a:gd name="connsiteY100" fmla="*/ 2777 h 10000"/>
              <a:gd name="connsiteX101" fmla="*/ 2957 w 10000"/>
              <a:gd name="connsiteY101" fmla="*/ 2822 h 10000"/>
              <a:gd name="connsiteX102" fmla="*/ 3061 w 10000"/>
              <a:gd name="connsiteY102" fmla="*/ 2876 h 10000"/>
              <a:gd name="connsiteX103" fmla="*/ 3113 w 10000"/>
              <a:gd name="connsiteY103" fmla="*/ 2905 h 10000"/>
              <a:gd name="connsiteX104" fmla="*/ 3168 w 10000"/>
              <a:gd name="connsiteY104" fmla="*/ 2939 h 10000"/>
              <a:gd name="connsiteX105" fmla="*/ 3282 w 10000"/>
              <a:gd name="connsiteY105" fmla="*/ 3020 h 10000"/>
              <a:gd name="connsiteX106" fmla="*/ 3389 w 10000"/>
              <a:gd name="connsiteY106" fmla="*/ 3108 h 10000"/>
              <a:gd name="connsiteX107" fmla="*/ 3495 w 10000"/>
              <a:gd name="connsiteY107" fmla="*/ 3203 h 10000"/>
              <a:gd name="connsiteX108" fmla="*/ 3648 w 10000"/>
              <a:gd name="connsiteY108" fmla="*/ 3364 h 10000"/>
              <a:gd name="connsiteX109" fmla="*/ 3842 w 10000"/>
              <a:gd name="connsiteY109" fmla="*/ 3602 h 10000"/>
              <a:gd name="connsiteX110" fmla="*/ 4016 w 10000"/>
              <a:gd name="connsiteY110" fmla="*/ 3864 h 10000"/>
              <a:gd name="connsiteX111" fmla="*/ 4176 w 10000"/>
              <a:gd name="connsiteY111" fmla="*/ 4148 h 10000"/>
              <a:gd name="connsiteX112" fmla="*/ 4321 w 10000"/>
              <a:gd name="connsiteY112" fmla="*/ 4450 h 10000"/>
              <a:gd name="connsiteX113" fmla="*/ 4442 w 10000"/>
              <a:gd name="connsiteY113" fmla="*/ 4763 h 10000"/>
              <a:gd name="connsiteX114" fmla="*/ 4494 w 10000"/>
              <a:gd name="connsiteY114" fmla="*/ 4928 h 10000"/>
              <a:gd name="connsiteX115" fmla="*/ 4534 w 10000"/>
              <a:gd name="connsiteY115" fmla="*/ 5048 h 10000"/>
              <a:gd name="connsiteX116" fmla="*/ 4599 w 10000"/>
              <a:gd name="connsiteY116" fmla="*/ 5296 h 10000"/>
              <a:gd name="connsiteX117" fmla="*/ 4653 w 10000"/>
              <a:gd name="connsiteY117" fmla="*/ 5547 h 10000"/>
              <a:gd name="connsiteX118" fmla="*/ 4697 w 10000"/>
              <a:gd name="connsiteY118" fmla="*/ 5800 h 10000"/>
              <a:gd name="connsiteX119" fmla="*/ 4756 w 10000"/>
              <a:gd name="connsiteY119" fmla="*/ 6184 h 10000"/>
              <a:gd name="connsiteX120" fmla="*/ 4829 w 10000"/>
              <a:gd name="connsiteY120" fmla="*/ 6698 h 10000"/>
              <a:gd name="connsiteX121" fmla="*/ 4888 w 10000"/>
              <a:gd name="connsiteY121" fmla="*/ 7078 h 10000"/>
              <a:gd name="connsiteX122" fmla="*/ 4933 w 10000"/>
              <a:gd name="connsiteY122" fmla="*/ 7328 h 10000"/>
              <a:gd name="connsiteX123" fmla="*/ 4988 w 10000"/>
              <a:gd name="connsiteY123" fmla="*/ 7573 h 10000"/>
              <a:gd name="connsiteX124" fmla="*/ 5052 w 10000"/>
              <a:gd name="connsiteY124" fmla="*/ 7816 h 10000"/>
              <a:gd name="connsiteX125" fmla="*/ 5128 w 10000"/>
              <a:gd name="connsiteY125" fmla="*/ 8050 h 10000"/>
              <a:gd name="connsiteX126" fmla="*/ 5218 w 10000"/>
              <a:gd name="connsiteY126" fmla="*/ 8273 h 10000"/>
              <a:gd name="connsiteX127" fmla="*/ 5328 w 10000"/>
              <a:gd name="connsiteY127" fmla="*/ 8493 h 10000"/>
              <a:gd name="connsiteX128" fmla="*/ 5455 w 10000"/>
              <a:gd name="connsiteY128" fmla="*/ 8701 h 10000"/>
              <a:gd name="connsiteX129" fmla="*/ 5527 w 10000"/>
              <a:gd name="connsiteY129" fmla="*/ 8800 h 10000"/>
              <a:gd name="connsiteX130" fmla="*/ 5558 w 10000"/>
              <a:gd name="connsiteY130" fmla="*/ 8842 h 10000"/>
              <a:gd name="connsiteX131" fmla="*/ 5626 w 10000"/>
              <a:gd name="connsiteY131" fmla="*/ 8916 h 10000"/>
              <a:gd name="connsiteX132" fmla="*/ 5693 w 10000"/>
              <a:gd name="connsiteY132" fmla="*/ 8981 h 10000"/>
              <a:gd name="connsiteX133" fmla="*/ 5762 w 10000"/>
              <a:gd name="connsiteY133" fmla="*/ 9037 h 10000"/>
              <a:gd name="connsiteX134" fmla="*/ 5830 w 10000"/>
              <a:gd name="connsiteY134" fmla="*/ 9079 h 10000"/>
              <a:gd name="connsiteX135" fmla="*/ 5901 w 10000"/>
              <a:gd name="connsiteY135" fmla="*/ 9111 h 10000"/>
              <a:gd name="connsiteX136" fmla="*/ 5971 w 10000"/>
              <a:gd name="connsiteY136" fmla="*/ 9135 h 10000"/>
              <a:gd name="connsiteX137" fmla="*/ 6043 w 10000"/>
              <a:gd name="connsiteY137" fmla="*/ 9148 h 10000"/>
              <a:gd name="connsiteX138" fmla="*/ 6114 w 10000"/>
              <a:gd name="connsiteY138" fmla="*/ 9148 h 10000"/>
              <a:gd name="connsiteX139" fmla="*/ 6185 w 10000"/>
              <a:gd name="connsiteY139" fmla="*/ 9139 h 10000"/>
              <a:gd name="connsiteX140" fmla="*/ 6256 w 10000"/>
              <a:gd name="connsiteY140" fmla="*/ 9117 h 10000"/>
              <a:gd name="connsiteX141" fmla="*/ 6326 w 10000"/>
              <a:gd name="connsiteY141" fmla="*/ 9087 h 10000"/>
              <a:gd name="connsiteX142" fmla="*/ 6397 w 10000"/>
              <a:gd name="connsiteY142" fmla="*/ 9050 h 10000"/>
              <a:gd name="connsiteX143" fmla="*/ 6466 w 10000"/>
              <a:gd name="connsiteY143" fmla="*/ 8995 h 10000"/>
              <a:gd name="connsiteX144" fmla="*/ 6535 w 10000"/>
              <a:gd name="connsiteY144" fmla="*/ 8934 h 10000"/>
              <a:gd name="connsiteX145" fmla="*/ 6603 w 10000"/>
              <a:gd name="connsiteY145" fmla="*/ 8861 h 10000"/>
              <a:gd name="connsiteX146" fmla="*/ 6637 w 10000"/>
              <a:gd name="connsiteY146" fmla="*/ 8820 h 10000"/>
              <a:gd name="connsiteX147" fmla="*/ 6667 w 10000"/>
              <a:gd name="connsiteY147" fmla="*/ 8783 h 10000"/>
              <a:gd name="connsiteX148" fmla="*/ 6721 w 10000"/>
              <a:gd name="connsiteY148" fmla="*/ 8704 h 10000"/>
              <a:gd name="connsiteX149" fmla="*/ 6766 w 10000"/>
              <a:gd name="connsiteY149" fmla="*/ 8618 h 10000"/>
              <a:gd name="connsiteX150" fmla="*/ 6805 w 10000"/>
              <a:gd name="connsiteY150" fmla="*/ 8531 h 10000"/>
              <a:gd name="connsiteX151" fmla="*/ 6853 w 10000"/>
              <a:gd name="connsiteY151" fmla="*/ 8393 h 10000"/>
              <a:gd name="connsiteX152" fmla="*/ 6901 w 10000"/>
              <a:gd name="connsiteY152" fmla="*/ 8201 h 10000"/>
              <a:gd name="connsiteX153" fmla="*/ 6931 w 10000"/>
              <a:gd name="connsiteY153" fmla="*/ 8001 h 10000"/>
              <a:gd name="connsiteX154" fmla="*/ 6950 w 10000"/>
              <a:gd name="connsiteY154" fmla="*/ 7793 h 10000"/>
              <a:gd name="connsiteX155" fmla="*/ 6966 w 10000"/>
              <a:gd name="connsiteY155" fmla="*/ 7476 h 10000"/>
              <a:gd name="connsiteX156" fmla="*/ 6974 w 10000"/>
              <a:gd name="connsiteY156" fmla="*/ 7264 h 10000"/>
              <a:gd name="connsiteX157" fmla="*/ 6987 w 10000"/>
              <a:gd name="connsiteY157" fmla="*/ 6979 h 10000"/>
              <a:gd name="connsiteX158" fmla="*/ 7001 w 10000"/>
              <a:gd name="connsiteY158" fmla="*/ 6405 h 10000"/>
              <a:gd name="connsiteX159" fmla="*/ 7001 w 10000"/>
              <a:gd name="connsiteY159" fmla="*/ 5829 h 10000"/>
              <a:gd name="connsiteX160" fmla="*/ 6990 w 10000"/>
              <a:gd name="connsiteY160" fmla="*/ 5256 h 10000"/>
              <a:gd name="connsiteX161" fmla="*/ 6981 w 10000"/>
              <a:gd name="connsiteY161" fmla="*/ 4969 h 10000"/>
              <a:gd name="connsiteX162" fmla="*/ 6978 w 10000"/>
              <a:gd name="connsiteY162" fmla="*/ 4903 h 10000"/>
              <a:gd name="connsiteX163" fmla="*/ 6965 w 10000"/>
              <a:gd name="connsiteY163" fmla="*/ 4763 h 10000"/>
              <a:gd name="connsiteX164" fmla="*/ 6946 w 10000"/>
              <a:gd name="connsiteY164" fmla="*/ 4630 h 10000"/>
              <a:gd name="connsiteX165" fmla="*/ 6916 w 10000"/>
              <a:gd name="connsiteY165" fmla="*/ 4501 h 10000"/>
              <a:gd name="connsiteX166" fmla="*/ 6885 w 10000"/>
              <a:gd name="connsiteY166" fmla="*/ 4375 h 10000"/>
              <a:gd name="connsiteX167" fmla="*/ 6844 w 10000"/>
              <a:gd name="connsiteY167" fmla="*/ 4253 h 10000"/>
              <a:gd name="connsiteX168" fmla="*/ 6796 w 10000"/>
              <a:gd name="connsiteY168" fmla="*/ 4136 h 10000"/>
              <a:gd name="connsiteX169" fmla="*/ 6744 w 10000"/>
              <a:gd name="connsiteY169" fmla="*/ 4027 h 10000"/>
              <a:gd name="connsiteX170" fmla="*/ 6684 w 10000"/>
              <a:gd name="connsiteY170" fmla="*/ 3926 h 10000"/>
              <a:gd name="connsiteX171" fmla="*/ 6619 w 10000"/>
              <a:gd name="connsiteY171" fmla="*/ 3835 h 10000"/>
              <a:gd name="connsiteX172" fmla="*/ 6547 w 10000"/>
              <a:gd name="connsiteY172" fmla="*/ 3751 h 10000"/>
              <a:gd name="connsiteX173" fmla="*/ 6470 w 10000"/>
              <a:gd name="connsiteY173" fmla="*/ 3676 h 10000"/>
              <a:gd name="connsiteX174" fmla="*/ 6390 w 10000"/>
              <a:gd name="connsiteY174" fmla="*/ 3614 h 10000"/>
              <a:gd name="connsiteX175" fmla="*/ 6304 w 10000"/>
              <a:gd name="connsiteY175" fmla="*/ 3560 h 10000"/>
              <a:gd name="connsiteX176" fmla="*/ 6212 w 10000"/>
              <a:gd name="connsiteY176" fmla="*/ 3523 h 10000"/>
              <a:gd name="connsiteX177" fmla="*/ 6115 w 10000"/>
              <a:gd name="connsiteY177" fmla="*/ 3498 h 10000"/>
              <a:gd name="connsiteX178" fmla="*/ 6064 w 10000"/>
              <a:gd name="connsiteY178" fmla="*/ 3493 h 10000"/>
              <a:gd name="connsiteX179" fmla="*/ 6039 w 10000"/>
              <a:gd name="connsiteY179" fmla="*/ 3492 h 10000"/>
              <a:gd name="connsiteX180" fmla="*/ 5986 w 10000"/>
              <a:gd name="connsiteY180" fmla="*/ 3497 h 10000"/>
              <a:gd name="connsiteX181" fmla="*/ 5934 w 10000"/>
              <a:gd name="connsiteY181" fmla="*/ 3513 h 10000"/>
              <a:gd name="connsiteX182" fmla="*/ 5884 w 10000"/>
              <a:gd name="connsiteY182" fmla="*/ 3539 h 10000"/>
              <a:gd name="connsiteX183" fmla="*/ 5837 w 10000"/>
              <a:gd name="connsiteY183" fmla="*/ 3577 h 10000"/>
              <a:gd name="connsiteX184" fmla="*/ 5796 w 10000"/>
              <a:gd name="connsiteY184" fmla="*/ 3624 h 10000"/>
              <a:gd name="connsiteX185" fmla="*/ 5763 w 10000"/>
              <a:gd name="connsiteY185" fmla="*/ 3679 h 10000"/>
              <a:gd name="connsiteX186" fmla="*/ 5738 w 10000"/>
              <a:gd name="connsiteY186" fmla="*/ 3743 h 10000"/>
              <a:gd name="connsiteX187" fmla="*/ 5729 w 10000"/>
              <a:gd name="connsiteY187" fmla="*/ 3777 h 10000"/>
              <a:gd name="connsiteX188" fmla="*/ 5725 w 10000"/>
              <a:gd name="connsiteY188" fmla="*/ 3805 h 10000"/>
              <a:gd name="connsiteX189" fmla="*/ 5719 w 10000"/>
              <a:gd name="connsiteY189" fmla="*/ 3861 h 10000"/>
              <a:gd name="connsiteX190" fmla="*/ 5724 w 10000"/>
              <a:gd name="connsiteY190" fmla="*/ 3946 h 10000"/>
              <a:gd name="connsiteX191" fmla="*/ 5745 w 10000"/>
              <a:gd name="connsiteY191" fmla="*/ 4059 h 10000"/>
              <a:gd name="connsiteX192" fmla="*/ 5786 w 10000"/>
              <a:gd name="connsiteY192" fmla="*/ 4157 h 10000"/>
              <a:gd name="connsiteX193" fmla="*/ 5811 w 10000"/>
              <a:gd name="connsiteY193" fmla="*/ 4203 h 10000"/>
              <a:gd name="connsiteX194" fmla="*/ 5860 w 10000"/>
              <a:gd name="connsiteY194" fmla="*/ 4279 h 10000"/>
              <a:gd name="connsiteX195" fmla="*/ 5960 w 10000"/>
              <a:gd name="connsiteY195" fmla="*/ 4405 h 10000"/>
              <a:gd name="connsiteX196" fmla="*/ 6061 w 10000"/>
              <a:gd name="connsiteY196" fmla="*/ 4511 h 10000"/>
              <a:gd name="connsiteX197" fmla="*/ 6167 w 10000"/>
              <a:gd name="connsiteY197" fmla="*/ 4593 h 10000"/>
              <a:gd name="connsiteX198" fmla="*/ 6272 w 10000"/>
              <a:gd name="connsiteY198" fmla="*/ 4647 h 10000"/>
              <a:gd name="connsiteX199" fmla="*/ 6380 w 10000"/>
              <a:gd name="connsiteY199" fmla="*/ 4682 h 10000"/>
              <a:gd name="connsiteX200" fmla="*/ 6488 w 10000"/>
              <a:gd name="connsiteY200" fmla="*/ 4695 h 10000"/>
              <a:gd name="connsiteX201" fmla="*/ 6596 w 10000"/>
              <a:gd name="connsiteY201" fmla="*/ 4685 h 10000"/>
              <a:gd name="connsiteX202" fmla="*/ 6703 w 10000"/>
              <a:gd name="connsiteY202" fmla="*/ 4660 h 10000"/>
              <a:gd name="connsiteX203" fmla="*/ 6810 w 10000"/>
              <a:gd name="connsiteY203" fmla="*/ 4611 h 10000"/>
              <a:gd name="connsiteX204" fmla="*/ 6915 w 10000"/>
              <a:gd name="connsiteY204" fmla="*/ 4552 h 10000"/>
              <a:gd name="connsiteX205" fmla="*/ 7018 w 10000"/>
              <a:gd name="connsiteY205" fmla="*/ 4470 h 10000"/>
              <a:gd name="connsiteX206" fmla="*/ 7116 w 10000"/>
              <a:gd name="connsiteY206" fmla="*/ 4376 h 10000"/>
              <a:gd name="connsiteX207" fmla="*/ 7213 w 10000"/>
              <a:gd name="connsiteY207" fmla="*/ 4266 h 10000"/>
              <a:gd name="connsiteX208" fmla="*/ 7306 w 10000"/>
              <a:gd name="connsiteY208" fmla="*/ 4146 h 10000"/>
              <a:gd name="connsiteX209" fmla="*/ 7391 w 10000"/>
              <a:gd name="connsiteY209" fmla="*/ 4011 h 10000"/>
              <a:gd name="connsiteX210" fmla="*/ 7433 w 10000"/>
              <a:gd name="connsiteY210" fmla="*/ 3940 h 10000"/>
              <a:gd name="connsiteX211" fmla="*/ 7506 w 10000"/>
              <a:gd name="connsiteY211" fmla="*/ 3806 h 10000"/>
              <a:gd name="connsiteX212" fmla="*/ 7640 w 10000"/>
              <a:gd name="connsiteY212" fmla="*/ 3526 h 10000"/>
              <a:gd name="connsiteX213" fmla="*/ 7754 w 10000"/>
              <a:gd name="connsiteY213" fmla="*/ 3225 h 10000"/>
              <a:gd name="connsiteX214" fmla="*/ 7825 w 10000"/>
              <a:gd name="connsiteY214" fmla="*/ 2990 h 10000"/>
              <a:gd name="connsiteX215" fmla="*/ 7868 w 10000"/>
              <a:gd name="connsiteY215" fmla="*/ 2831 h 10000"/>
              <a:gd name="connsiteX216" fmla="*/ 7900 w 10000"/>
              <a:gd name="connsiteY216" fmla="*/ 2668 h 10000"/>
              <a:gd name="connsiteX217" fmla="*/ 7931 w 10000"/>
              <a:gd name="connsiteY217" fmla="*/ 2499 h 10000"/>
              <a:gd name="connsiteX218" fmla="*/ 7952 w 10000"/>
              <a:gd name="connsiteY218" fmla="*/ 2336 h 10000"/>
              <a:gd name="connsiteX219" fmla="*/ 7965 w 10000"/>
              <a:gd name="connsiteY219" fmla="*/ 2167 h 10000"/>
              <a:gd name="connsiteX220" fmla="*/ 7973 w 10000"/>
              <a:gd name="connsiteY220" fmla="*/ 1999 h 10000"/>
              <a:gd name="connsiteX221" fmla="*/ 7971 w 10000"/>
              <a:gd name="connsiteY221" fmla="*/ 1829 h 10000"/>
              <a:gd name="connsiteX222" fmla="*/ 7963 w 10000"/>
              <a:gd name="connsiteY222" fmla="*/ 1659 h 10000"/>
              <a:gd name="connsiteX223" fmla="*/ 7949 w 10000"/>
              <a:gd name="connsiteY223" fmla="*/ 1488 h 10000"/>
              <a:gd name="connsiteX224" fmla="*/ 7937 w 10000"/>
              <a:gd name="connsiteY224" fmla="*/ 1404 h 10000"/>
              <a:gd name="connsiteX225" fmla="*/ 7916 w 10000"/>
              <a:gd name="connsiteY225" fmla="*/ 1289 h 10000"/>
              <a:gd name="connsiteX226" fmla="*/ 7892 w 10000"/>
              <a:gd name="connsiteY226" fmla="*/ 1098 h 10000"/>
              <a:gd name="connsiteX227" fmla="*/ 7883 w 10000"/>
              <a:gd name="connsiteY227" fmla="*/ 969 h 10000"/>
              <a:gd name="connsiteX228" fmla="*/ 7885 w 10000"/>
              <a:gd name="connsiteY228" fmla="*/ 845 h 10000"/>
              <a:gd name="connsiteX229" fmla="*/ 7903 w 10000"/>
              <a:gd name="connsiteY229" fmla="*/ 727 h 10000"/>
              <a:gd name="connsiteX230" fmla="*/ 7934 w 10000"/>
              <a:gd name="connsiteY230" fmla="*/ 649 h 10000"/>
              <a:gd name="connsiteX231" fmla="*/ 7958 w 10000"/>
              <a:gd name="connsiteY231" fmla="*/ 601 h 10000"/>
              <a:gd name="connsiteX232" fmla="*/ 7992 w 10000"/>
              <a:gd name="connsiteY232" fmla="*/ 558 h 10000"/>
              <a:gd name="connsiteX233" fmla="*/ 8030 w 10000"/>
              <a:gd name="connsiteY233" fmla="*/ 522 h 10000"/>
              <a:gd name="connsiteX234" fmla="*/ 8050 w 10000"/>
              <a:gd name="connsiteY234" fmla="*/ 507 h 10000"/>
              <a:gd name="connsiteX235" fmla="*/ 8088 w 10000"/>
              <a:gd name="connsiteY235" fmla="*/ 485 h 10000"/>
              <a:gd name="connsiteX236" fmla="*/ 8159 w 10000"/>
              <a:gd name="connsiteY236" fmla="*/ 470 h 10000"/>
              <a:gd name="connsiteX237" fmla="*/ 8229 w 10000"/>
              <a:gd name="connsiteY237" fmla="*/ 479 h 10000"/>
              <a:gd name="connsiteX238" fmla="*/ 8301 w 10000"/>
              <a:gd name="connsiteY238" fmla="*/ 515 h 10000"/>
              <a:gd name="connsiteX239" fmla="*/ 8370 w 10000"/>
              <a:gd name="connsiteY239" fmla="*/ 564 h 10000"/>
              <a:gd name="connsiteX240" fmla="*/ 8433 w 10000"/>
              <a:gd name="connsiteY240" fmla="*/ 629 h 10000"/>
              <a:gd name="connsiteX241" fmla="*/ 8490 w 10000"/>
              <a:gd name="connsiteY241" fmla="*/ 704 h 10000"/>
              <a:gd name="connsiteX242" fmla="*/ 8538 w 10000"/>
              <a:gd name="connsiteY242" fmla="*/ 780 h 10000"/>
              <a:gd name="connsiteX243" fmla="*/ 8559 w 10000"/>
              <a:gd name="connsiteY243" fmla="*/ 818 h 10000"/>
              <a:gd name="connsiteX244" fmla="*/ 8645 w 10000"/>
              <a:gd name="connsiteY244" fmla="*/ 1003 h 10000"/>
              <a:gd name="connsiteX245" fmla="*/ 8792 w 10000"/>
              <a:gd name="connsiteY245" fmla="*/ 1307 h 10000"/>
              <a:gd name="connsiteX246" fmla="*/ 8868 w 10000"/>
              <a:gd name="connsiteY246" fmla="*/ 1441 h 10000"/>
              <a:gd name="connsiteX247" fmla="*/ 8925 w 10000"/>
              <a:gd name="connsiteY247" fmla="*/ 1521 h 10000"/>
              <a:gd name="connsiteX248" fmla="*/ 8982 w 10000"/>
              <a:gd name="connsiteY248" fmla="*/ 1592 h 10000"/>
              <a:gd name="connsiteX249" fmla="*/ 9039 w 10000"/>
              <a:gd name="connsiteY249" fmla="*/ 1642 h 10000"/>
              <a:gd name="connsiteX250" fmla="*/ 9103 w 10000"/>
              <a:gd name="connsiteY250" fmla="*/ 1676 h 10000"/>
              <a:gd name="connsiteX251" fmla="*/ 9168 w 10000"/>
              <a:gd name="connsiteY251" fmla="*/ 1690 h 10000"/>
              <a:gd name="connsiteX252" fmla="*/ 9236 w 10000"/>
              <a:gd name="connsiteY252" fmla="*/ 1681 h 10000"/>
              <a:gd name="connsiteX253" fmla="*/ 9308 w 10000"/>
              <a:gd name="connsiteY253" fmla="*/ 1647 h 10000"/>
              <a:gd name="connsiteX254" fmla="*/ 9384 w 10000"/>
              <a:gd name="connsiteY254" fmla="*/ 1583 h 10000"/>
              <a:gd name="connsiteX255" fmla="*/ 9463 w 10000"/>
              <a:gd name="connsiteY255" fmla="*/ 1486 h 10000"/>
              <a:gd name="connsiteX256" fmla="*/ 9504 w 10000"/>
              <a:gd name="connsiteY256" fmla="*/ 1425 h 10000"/>
              <a:gd name="connsiteX257" fmla="*/ 9544 w 10000"/>
              <a:gd name="connsiteY257" fmla="*/ 1356 h 10000"/>
              <a:gd name="connsiteX258" fmla="*/ 9614 w 10000"/>
              <a:gd name="connsiteY258" fmla="*/ 1210 h 10000"/>
              <a:gd name="connsiteX259" fmla="*/ 9672 w 10000"/>
              <a:gd name="connsiteY259" fmla="*/ 1047 h 10000"/>
              <a:gd name="connsiteX260" fmla="*/ 9722 w 10000"/>
              <a:gd name="connsiteY260" fmla="*/ 880 h 10000"/>
              <a:gd name="connsiteX261" fmla="*/ 9743 w 10000"/>
              <a:gd name="connsiteY261" fmla="*/ 796 h 10000"/>
              <a:gd name="connsiteX262" fmla="*/ 9795 w 10000"/>
              <a:gd name="connsiteY262" fmla="*/ 595 h 10000"/>
              <a:gd name="connsiteX263" fmla="*/ 9884 w 10000"/>
              <a:gd name="connsiteY263" fmla="*/ 283 h 10000"/>
              <a:gd name="connsiteX264" fmla="*/ 9955 w 10000"/>
              <a:gd name="connsiteY264" fmla="*/ 89 h 10000"/>
              <a:gd name="connsiteX265" fmla="*/ 10000 w 10000"/>
              <a:gd name="connsiteY265" fmla="*/ 0 h 10000"/>
              <a:gd name="connsiteX0" fmla="*/ 769 w 10000"/>
              <a:gd name="connsiteY0" fmla="*/ 9469 h 10000"/>
              <a:gd name="connsiteX1" fmla="*/ 846 w 10000"/>
              <a:gd name="connsiteY1" fmla="*/ 9262 h 10000"/>
              <a:gd name="connsiteX2" fmla="*/ 905 w 10000"/>
              <a:gd name="connsiteY2" fmla="*/ 9038 h 10000"/>
              <a:gd name="connsiteX3" fmla="*/ 926 w 10000"/>
              <a:gd name="connsiteY3" fmla="*/ 8920 h 10000"/>
              <a:gd name="connsiteX4" fmla="*/ 942 w 10000"/>
              <a:gd name="connsiteY4" fmla="*/ 8824 h 10000"/>
              <a:gd name="connsiteX5" fmla="*/ 958 w 10000"/>
              <a:gd name="connsiteY5" fmla="*/ 8630 h 10000"/>
              <a:gd name="connsiteX6" fmla="*/ 961 w 10000"/>
              <a:gd name="connsiteY6" fmla="*/ 8440 h 10000"/>
              <a:gd name="connsiteX7" fmla="*/ 944 w 10000"/>
              <a:gd name="connsiteY7" fmla="*/ 8247 h 10000"/>
              <a:gd name="connsiteX8" fmla="*/ 912 w 10000"/>
              <a:gd name="connsiteY8" fmla="*/ 8062 h 10000"/>
              <a:gd name="connsiteX9" fmla="*/ 861 w 10000"/>
              <a:gd name="connsiteY9" fmla="*/ 7883 h 10000"/>
              <a:gd name="connsiteX10" fmla="*/ 795 w 10000"/>
              <a:gd name="connsiteY10" fmla="*/ 7718 h 10000"/>
              <a:gd name="connsiteX11" fmla="*/ 709 w 10000"/>
              <a:gd name="connsiteY11" fmla="*/ 7561 h 10000"/>
              <a:gd name="connsiteX12" fmla="*/ 657 w 10000"/>
              <a:gd name="connsiteY12" fmla="*/ 7487 h 10000"/>
              <a:gd name="connsiteX13" fmla="*/ 625 w 10000"/>
              <a:gd name="connsiteY13" fmla="*/ 7446 h 10000"/>
              <a:gd name="connsiteX14" fmla="*/ 557 w 10000"/>
              <a:gd name="connsiteY14" fmla="*/ 7379 h 10000"/>
              <a:gd name="connsiteX15" fmla="*/ 492 w 10000"/>
              <a:gd name="connsiteY15" fmla="*/ 7330 h 10000"/>
              <a:gd name="connsiteX16" fmla="*/ 427 w 10000"/>
              <a:gd name="connsiteY16" fmla="*/ 7301 h 10000"/>
              <a:gd name="connsiteX17" fmla="*/ 365 w 10000"/>
              <a:gd name="connsiteY17" fmla="*/ 7290 h 10000"/>
              <a:gd name="connsiteX18" fmla="*/ 304 w 10000"/>
              <a:gd name="connsiteY18" fmla="*/ 7295 h 10000"/>
              <a:gd name="connsiteX19" fmla="*/ 245 w 10000"/>
              <a:gd name="connsiteY19" fmla="*/ 7315 h 10000"/>
              <a:gd name="connsiteX20" fmla="*/ 191 w 10000"/>
              <a:gd name="connsiteY20" fmla="*/ 7350 h 10000"/>
              <a:gd name="connsiteX21" fmla="*/ 144 w 10000"/>
              <a:gd name="connsiteY21" fmla="*/ 7397 h 10000"/>
              <a:gd name="connsiteX22" fmla="*/ 101 w 10000"/>
              <a:gd name="connsiteY22" fmla="*/ 7461 h 10000"/>
              <a:gd name="connsiteX23" fmla="*/ 66 w 10000"/>
              <a:gd name="connsiteY23" fmla="*/ 7537 h 10000"/>
              <a:gd name="connsiteX24" fmla="*/ 35 w 10000"/>
              <a:gd name="connsiteY24" fmla="*/ 7622 h 10000"/>
              <a:gd name="connsiteX25" fmla="*/ 16 w 10000"/>
              <a:gd name="connsiteY25" fmla="*/ 7718 h 10000"/>
              <a:gd name="connsiteX26" fmla="*/ 3 w 10000"/>
              <a:gd name="connsiteY26" fmla="*/ 7819 h 10000"/>
              <a:gd name="connsiteX27" fmla="*/ 0 w 10000"/>
              <a:gd name="connsiteY27" fmla="*/ 7929 h 10000"/>
              <a:gd name="connsiteX28" fmla="*/ 7 w 10000"/>
              <a:gd name="connsiteY28" fmla="*/ 8045 h 10000"/>
              <a:gd name="connsiteX29" fmla="*/ 14 w 10000"/>
              <a:gd name="connsiteY29" fmla="*/ 8104 h 10000"/>
              <a:gd name="connsiteX30" fmla="*/ 29 w 10000"/>
              <a:gd name="connsiteY30" fmla="*/ 8207 h 10000"/>
              <a:gd name="connsiteX31" fmla="*/ 76 w 10000"/>
              <a:gd name="connsiteY31" fmla="*/ 8401 h 10000"/>
              <a:gd name="connsiteX32" fmla="*/ 138 w 10000"/>
              <a:gd name="connsiteY32" fmla="*/ 8592 h 10000"/>
              <a:gd name="connsiteX33" fmla="*/ 214 w 10000"/>
              <a:gd name="connsiteY33" fmla="*/ 8773 h 10000"/>
              <a:gd name="connsiteX34" fmla="*/ 304 w 10000"/>
              <a:gd name="connsiteY34" fmla="*/ 8941 h 10000"/>
              <a:gd name="connsiteX35" fmla="*/ 401 w 10000"/>
              <a:gd name="connsiteY35" fmla="*/ 9100 h 10000"/>
              <a:gd name="connsiteX36" fmla="*/ 510 w 10000"/>
              <a:gd name="connsiteY36" fmla="*/ 9250 h 10000"/>
              <a:gd name="connsiteX37" fmla="*/ 630 w 10000"/>
              <a:gd name="connsiteY37" fmla="*/ 9389 h 10000"/>
              <a:gd name="connsiteX38" fmla="*/ 754 w 10000"/>
              <a:gd name="connsiteY38" fmla="*/ 9518 h 10000"/>
              <a:gd name="connsiteX39" fmla="*/ 886 w 10000"/>
              <a:gd name="connsiteY39" fmla="*/ 9628 h 10000"/>
              <a:gd name="connsiteX40" fmla="*/ 1019 w 10000"/>
              <a:gd name="connsiteY40" fmla="*/ 9727 h 10000"/>
              <a:gd name="connsiteX41" fmla="*/ 1157 w 10000"/>
              <a:gd name="connsiteY41" fmla="*/ 9813 h 10000"/>
              <a:gd name="connsiteX42" fmla="*/ 1294 w 10000"/>
              <a:gd name="connsiteY42" fmla="*/ 9884 h 10000"/>
              <a:gd name="connsiteX43" fmla="*/ 1434 w 10000"/>
              <a:gd name="connsiteY43" fmla="*/ 9939 h 10000"/>
              <a:gd name="connsiteX44" fmla="*/ 1571 w 10000"/>
              <a:gd name="connsiteY44" fmla="*/ 9975 h 10000"/>
              <a:gd name="connsiteX45" fmla="*/ 1705 w 10000"/>
              <a:gd name="connsiteY45" fmla="*/ 9999 h 10000"/>
              <a:gd name="connsiteX46" fmla="*/ 1769 w 10000"/>
              <a:gd name="connsiteY46" fmla="*/ 10000 h 10000"/>
              <a:gd name="connsiteX47" fmla="*/ 1844 w 10000"/>
              <a:gd name="connsiteY47" fmla="*/ 9999 h 10000"/>
              <a:gd name="connsiteX48" fmla="*/ 1992 w 10000"/>
              <a:gd name="connsiteY48" fmla="*/ 9974 h 10000"/>
              <a:gd name="connsiteX49" fmla="*/ 2129 w 10000"/>
              <a:gd name="connsiteY49" fmla="*/ 9923 h 10000"/>
              <a:gd name="connsiteX50" fmla="*/ 2263 w 10000"/>
              <a:gd name="connsiteY50" fmla="*/ 9844 h 10000"/>
              <a:gd name="connsiteX51" fmla="*/ 2382 w 10000"/>
              <a:gd name="connsiteY51" fmla="*/ 9741 h 10000"/>
              <a:gd name="connsiteX52" fmla="*/ 2491 w 10000"/>
              <a:gd name="connsiteY52" fmla="*/ 9606 h 10000"/>
              <a:gd name="connsiteX53" fmla="*/ 2561 w 10000"/>
              <a:gd name="connsiteY53" fmla="*/ 9490 h 10000"/>
              <a:gd name="connsiteX54" fmla="*/ 2602 w 10000"/>
              <a:gd name="connsiteY54" fmla="*/ 9404 h 10000"/>
              <a:gd name="connsiteX55" fmla="*/ 2639 w 10000"/>
              <a:gd name="connsiteY55" fmla="*/ 9312 h 10000"/>
              <a:gd name="connsiteX56" fmla="*/ 2674 w 10000"/>
              <a:gd name="connsiteY56" fmla="*/ 9213 h 10000"/>
              <a:gd name="connsiteX57" fmla="*/ 2687 w 10000"/>
              <a:gd name="connsiteY57" fmla="*/ 9159 h 10000"/>
              <a:gd name="connsiteX58" fmla="*/ 2706 w 10000"/>
              <a:gd name="connsiteY58" fmla="*/ 9076 h 10000"/>
              <a:gd name="connsiteX59" fmla="*/ 2736 w 10000"/>
              <a:gd name="connsiteY59" fmla="*/ 8911 h 10000"/>
              <a:gd name="connsiteX60" fmla="*/ 2750 w 10000"/>
              <a:gd name="connsiteY60" fmla="*/ 8757 h 10000"/>
              <a:gd name="connsiteX61" fmla="*/ 2754 w 10000"/>
              <a:gd name="connsiteY61" fmla="*/ 8606 h 10000"/>
              <a:gd name="connsiteX62" fmla="*/ 2746 w 10000"/>
              <a:gd name="connsiteY62" fmla="*/ 8462 h 10000"/>
              <a:gd name="connsiteX63" fmla="*/ 2727 w 10000"/>
              <a:gd name="connsiteY63" fmla="*/ 8322 h 10000"/>
              <a:gd name="connsiteX64" fmla="*/ 2700 w 10000"/>
              <a:gd name="connsiteY64" fmla="*/ 8183 h 10000"/>
              <a:gd name="connsiteX65" fmla="*/ 2665 w 10000"/>
              <a:gd name="connsiteY65" fmla="*/ 8051 h 10000"/>
              <a:gd name="connsiteX66" fmla="*/ 2600 w 10000"/>
              <a:gd name="connsiteY66" fmla="*/ 7855 h 10000"/>
              <a:gd name="connsiteX67" fmla="*/ 2496 w 10000"/>
              <a:gd name="connsiteY67" fmla="*/ 7598 h 10000"/>
              <a:gd name="connsiteX68" fmla="*/ 2319 w 10000"/>
              <a:gd name="connsiteY68" fmla="*/ 7218 h 10000"/>
              <a:gd name="connsiteX69" fmla="*/ 2199 w 10000"/>
              <a:gd name="connsiteY69" fmla="*/ 6951 h 10000"/>
              <a:gd name="connsiteX70" fmla="*/ 2032 w 10000"/>
              <a:gd name="connsiteY70" fmla="*/ 6592 h 10000"/>
              <a:gd name="connsiteX71" fmla="*/ 1728 w 10000"/>
              <a:gd name="connsiteY71" fmla="*/ 5935 h 10000"/>
              <a:gd name="connsiteX72" fmla="*/ 1579 w 10000"/>
              <a:gd name="connsiteY72" fmla="*/ 5579 h 10000"/>
              <a:gd name="connsiteX73" fmla="*/ 1484 w 10000"/>
              <a:gd name="connsiteY73" fmla="*/ 5336 h 10000"/>
              <a:gd name="connsiteX74" fmla="*/ 1399 w 10000"/>
              <a:gd name="connsiteY74" fmla="*/ 5090 h 10000"/>
              <a:gd name="connsiteX75" fmla="*/ 1327 w 10000"/>
              <a:gd name="connsiteY75" fmla="*/ 4843 h 10000"/>
              <a:gd name="connsiteX76" fmla="*/ 1272 w 10000"/>
              <a:gd name="connsiteY76" fmla="*/ 4593 h 10000"/>
              <a:gd name="connsiteX77" fmla="*/ 1232 w 10000"/>
              <a:gd name="connsiteY77" fmla="*/ 4346 h 10000"/>
              <a:gd name="connsiteX78" fmla="*/ 1213 w 10000"/>
              <a:gd name="connsiteY78" fmla="*/ 4105 h 10000"/>
              <a:gd name="connsiteX79" fmla="*/ 1216 w 10000"/>
              <a:gd name="connsiteY79" fmla="*/ 3926 h 10000"/>
              <a:gd name="connsiteX80" fmla="*/ 1225 w 10000"/>
              <a:gd name="connsiteY80" fmla="*/ 3812 h 10000"/>
              <a:gd name="connsiteX81" fmla="*/ 1241 w 10000"/>
              <a:gd name="connsiteY81" fmla="*/ 3697 h 10000"/>
              <a:gd name="connsiteX82" fmla="*/ 1267 w 10000"/>
              <a:gd name="connsiteY82" fmla="*/ 3586 h 10000"/>
              <a:gd name="connsiteX83" fmla="*/ 1296 w 10000"/>
              <a:gd name="connsiteY83" fmla="*/ 3474 h 10000"/>
              <a:gd name="connsiteX84" fmla="*/ 1337 w 10000"/>
              <a:gd name="connsiteY84" fmla="*/ 3368 h 10000"/>
              <a:gd name="connsiteX85" fmla="*/ 1359 w 10000"/>
              <a:gd name="connsiteY85" fmla="*/ 3317 h 10000"/>
              <a:gd name="connsiteX86" fmla="*/ 1392 w 10000"/>
              <a:gd name="connsiteY86" fmla="*/ 3243 h 10000"/>
              <a:gd name="connsiteX87" fmla="*/ 1470 w 10000"/>
              <a:gd name="connsiteY87" fmla="*/ 3119 h 10000"/>
              <a:gd name="connsiteX88" fmla="*/ 1560 w 10000"/>
              <a:gd name="connsiteY88" fmla="*/ 3008 h 10000"/>
              <a:gd name="connsiteX89" fmla="*/ 1657 w 10000"/>
              <a:gd name="connsiteY89" fmla="*/ 2919 h 10000"/>
              <a:gd name="connsiteX90" fmla="*/ 1762 w 10000"/>
              <a:gd name="connsiteY90" fmla="*/ 2844 h 10000"/>
              <a:gd name="connsiteX91" fmla="*/ 1874 w 10000"/>
              <a:gd name="connsiteY91" fmla="*/ 2783 h 10000"/>
              <a:gd name="connsiteX92" fmla="*/ 1992 w 10000"/>
              <a:gd name="connsiteY92" fmla="*/ 2742 h 10000"/>
              <a:gd name="connsiteX93" fmla="*/ 2110 w 10000"/>
              <a:gd name="connsiteY93" fmla="*/ 2711 h 10000"/>
              <a:gd name="connsiteX94" fmla="*/ 2234 w 10000"/>
              <a:gd name="connsiteY94" fmla="*/ 2694 h 10000"/>
              <a:gd name="connsiteX95" fmla="*/ 2359 w 10000"/>
              <a:gd name="connsiteY95" fmla="*/ 2689 h 10000"/>
              <a:gd name="connsiteX96" fmla="*/ 2485 w 10000"/>
              <a:gd name="connsiteY96" fmla="*/ 2695 h 10000"/>
              <a:gd name="connsiteX97" fmla="*/ 2607 w 10000"/>
              <a:gd name="connsiteY97" fmla="*/ 2713 h 10000"/>
              <a:gd name="connsiteX98" fmla="*/ 2727 w 10000"/>
              <a:gd name="connsiteY98" fmla="*/ 2742 h 10000"/>
              <a:gd name="connsiteX99" fmla="*/ 2844 w 10000"/>
              <a:gd name="connsiteY99" fmla="*/ 2777 h 10000"/>
              <a:gd name="connsiteX100" fmla="*/ 2957 w 10000"/>
              <a:gd name="connsiteY100" fmla="*/ 2822 h 10000"/>
              <a:gd name="connsiteX101" fmla="*/ 3061 w 10000"/>
              <a:gd name="connsiteY101" fmla="*/ 2876 h 10000"/>
              <a:gd name="connsiteX102" fmla="*/ 3113 w 10000"/>
              <a:gd name="connsiteY102" fmla="*/ 2905 h 10000"/>
              <a:gd name="connsiteX103" fmla="*/ 3168 w 10000"/>
              <a:gd name="connsiteY103" fmla="*/ 2939 h 10000"/>
              <a:gd name="connsiteX104" fmla="*/ 3282 w 10000"/>
              <a:gd name="connsiteY104" fmla="*/ 3020 h 10000"/>
              <a:gd name="connsiteX105" fmla="*/ 3389 w 10000"/>
              <a:gd name="connsiteY105" fmla="*/ 3108 h 10000"/>
              <a:gd name="connsiteX106" fmla="*/ 3495 w 10000"/>
              <a:gd name="connsiteY106" fmla="*/ 3203 h 10000"/>
              <a:gd name="connsiteX107" fmla="*/ 3648 w 10000"/>
              <a:gd name="connsiteY107" fmla="*/ 3364 h 10000"/>
              <a:gd name="connsiteX108" fmla="*/ 3842 w 10000"/>
              <a:gd name="connsiteY108" fmla="*/ 3602 h 10000"/>
              <a:gd name="connsiteX109" fmla="*/ 4016 w 10000"/>
              <a:gd name="connsiteY109" fmla="*/ 3864 h 10000"/>
              <a:gd name="connsiteX110" fmla="*/ 4176 w 10000"/>
              <a:gd name="connsiteY110" fmla="*/ 4148 h 10000"/>
              <a:gd name="connsiteX111" fmla="*/ 4321 w 10000"/>
              <a:gd name="connsiteY111" fmla="*/ 4450 h 10000"/>
              <a:gd name="connsiteX112" fmla="*/ 4442 w 10000"/>
              <a:gd name="connsiteY112" fmla="*/ 4763 h 10000"/>
              <a:gd name="connsiteX113" fmla="*/ 4494 w 10000"/>
              <a:gd name="connsiteY113" fmla="*/ 4928 h 10000"/>
              <a:gd name="connsiteX114" fmla="*/ 4534 w 10000"/>
              <a:gd name="connsiteY114" fmla="*/ 5048 h 10000"/>
              <a:gd name="connsiteX115" fmla="*/ 4599 w 10000"/>
              <a:gd name="connsiteY115" fmla="*/ 5296 h 10000"/>
              <a:gd name="connsiteX116" fmla="*/ 4653 w 10000"/>
              <a:gd name="connsiteY116" fmla="*/ 5547 h 10000"/>
              <a:gd name="connsiteX117" fmla="*/ 4697 w 10000"/>
              <a:gd name="connsiteY117" fmla="*/ 5800 h 10000"/>
              <a:gd name="connsiteX118" fmla="*/ 4756 w 10000"/>
              <a:gd name="connsiteY118" fmla="*/ 6184 h 10000"/>
              <a:gd name="connsiteX119" fmla="*/ 4829 w 10000"/>
              <a:gd name="connsiteY119" fmla="*/ 6698 h 10000"/>
              <a:gd name="connsiteX120" fmla="*/ 4888 w 10000"/>
              <a:gd name="connsiteY120" fmla="*/ 7078 h 10000"/>
              <a:gd name="connsiteX121" fmla="*/ 4933 w 10000"/>
              <a:gd name="connsiteY121" fmla="*/ 7328 h 10000"/>
              <a:gd name="connsiteX122" fmla="*/ 4988 w 10000"/>
              <a:gd name="connsiteY122" fmla="*/ 7573 h 10000"/>
              <a:gd name="connsiteX123" fmla="*/ 5052 w 10000"/>
              <a:gd name="connsiteY123" fmla="*/ 7816 h 10000"/>
              <a:gd name="connsiteX124" fmla="*/ 5128 w 10000"/>
              <a:gd name="connsiteY124" fmla="*/ 8050 h 10000"/>
              <a:gd name="connsiteX125" fmla="*/ 5218 w 10000"/>
              <a:gd name="connsiteY125" fmla="*/ 8273 h 10000"/>
              <a:gd name="connsiteX126" fmla="*/ 5328 w 10000"/>
              <a:gd name="connsiteY126" fmla="*/ 8493 h 10000"/>
              <a:gd name="connsiteX127" fmla="*/ 5455 w 10000"/>
              <a:gd name="connsiteY127" fmla="*/ 8701 h 10000"/>
              <a:gd name="connsiteX128" fmla="*/ 5527 w 10000"/>
              <a:gd name="connsiteY128" fmla="*/ 8800 h 10000"/>
              <a:gd name="connsiteX129" fmla="*/ 5558 w 10000"/>
              <a:gd name="connsiteY129" fmla="*/ 8842 h 10000"/>
              <a:gd name="connsiteX130" fmla="*/ 5626 w 10000"/>
              <a:gd name="connsiteY130" fmla="*/ 8916 h 10000"/>
              <a:gd name="connsiteX131" fmla="*/ 5693 w 10000"/>
              <a:gd name="connsiteY131" fmla="*/ 8981 h 10000"/>
              <a:gd name="connsiteX132" fmla="*/ 5762 w 10000"/>
              <a:gd name="connsiteY132" fmla="*/ 9037 h 10000"/>
              <a:gd name="connsiteX133" fmla="*/ 5830 w 10000"/>
              <a:gd name="connsiteY133" fmla="*/ 9079 h 10000"/>
              <a:gd name="connsiteX134" fmla="*/ 5901 w 10000"/>
              <a:gd name="connsiteY134" fmla="*/ 9111 h 10000"/>
              <a:gd name="connsiteX135" fmla="*/ 5971 w 10000"/>
              <a:gd name="connsiteY135" fmla="*/ 9135 h 10000"/>
              <a:gd name="connsiteX136" fmla="*/ 6043 w 10000"/>
              <a:gd name="connsiteY136" fmla="*/ 9148 h 10000"/>
              <a:gd name="connsiteX137" fmla="*/ 6114 w 10000"/>
              <a:gd name="connsiteY137" fmla="*/ 9148 h 10000"/>
              <a:gd name="connsiteX138" fmla="*/ 6185 w 10000"/>
              <a:gd name="connsiteY138" fmla="*/ 9139 h 10000"/>
              <a:gd name="connsiteX139" fmla="*/ 6256 w 10000"/>
              <a:gd name="connsiteY139" fmla="*/ 9117 h 10000"/>
              <a:gd name="connsiteX140" fmla="*/ 6326 w 10000"/>
              <a:gd name="connsiteY140" fmla="*/ 9087 h 10000"/>
              <a:gd name="connsiteX141" fmla="*/ 6397 w 10000"/>
              <a:gd name="connsiteY141" fmla="*/ 9050 h 10000"/>
              <a:gd name="connsiteX142" fmla="*/ 6466 w 10000"/>
              <a:gd name="connsiteY142" fmla="*/ 8995 h 10000"/>
              <a:gd name="connsiteX143" fmla="*/ 6535 w 10000"/>
              <a:gd name="connsiteY143" fmla="*/ 8934 h 10000"/>
              <a:gd name="connsiteX144" fmla="*/ 6603 w 10000"/>
              <a:gd name="connsiteY144" fmla="*/ 8861 h 10000"/>
              <a:gd name="connsiteX145" fmla="*/ 6637 w 10000"/>
              <a:gd name="connsiteY145" fmla="*/ 8820 h 10000"/>
              <a:gd name="connsiteX146" fmla="*/ 6667 w 10000"/>
              <a:gd name="connsiteY146" fmla="*/ 8783 h 10000"/>
              <a:gd name="connsiteX147" fmla="*/ 6721 w 10000"/>
              <a:gd name="connsiteY147" fmla="*/ 8704 h 10000"/>
              <a:gd name="connsiteX148" fmla="*/ 6766 w 10000"/>
              <a:gd name="connsiteY148" fmla="*/ 8618 h 10000"/>
              <a:gd name="connsiteX149" fmla="*/ 6805 w 10000"/>
              <a:gd name="connsiteY149" fmla="*/ 8531 h 10000"/>
              <a:gd name="connsiteX150" fmla="*/ 6853 w 10000"/>
              <a:gd name="connsiteY150" fmla="*/ 8393 h 10000"/>
              <a:gd name="connsiteX151" fmla="*/ 6901 w 10000"/>
              <a:gd name="connsiteY151" fmla="*/ 8201 h 10000"/>
              <a:gd name="connsiteX152" fmla="*/ 6931 w 10000"/>
              <a:gd name="connsiteY152" fmla="*/ 8001 h 10000"/>
              <a:gd name="connsiteX153" fmla="*/ 6950 w 10000"/>
              <a:gd name="connsiteY153" fmla="*/ 7793 h 10000"/>
              <a:gd name="connsiteX154" fmla="*/ 6966 w 10000"/>
              <a:gd name="connsiteY154" fmla="*/ 7476 h 10000"/>
              <a:gd name="connsiteX155" fmla="*/ 6974 w 10000"/>
              <a:gd name="connsiteY155" fmla="*/ 7264 h 10000"/>
              <a:gd name="connsiteX156" fmla="*/ 6987 w 10000"/>
              <a:gd name="connsiteY156" fmla="*/ 6979 h 10000"/>
              <a:gd name="connsiteX157" fmla="*/ 7001 w 10000"/>
              <a:gd name="connsiteY157" fmla="*/ 6405 h 10000"/>
              <a:gd name="connsiteX158" fmla="*/ 7001 w 10000"/>
              <a:gd name="connsiteY158" fmla="*/ 5829 h 10000"/>
              <a:gd name="connsiteX159" fmla="*/ 6990 w 10000"/>
              <a:gd name="connsiteY159" fmla="*/ 5256 h 10000"/>
              <a:gd name="connsiteX160" fmla="*/ 6981 w 10000"/>
              <a:gd name="connsiteY160" fmla="*/ 4969 h 10000"/>
              <a:gd name="connsiteX161" fmla="*/ 6978 w 10000"/>
              <a:gd name="connsiteY161" fmla="*/ 4903 h 10000"/>
              <a:gd name="connsiteX162" fmla="*/ 6965 w 10000"/>
              <a:gd name="connsiteY162" fmla="*/ 4763 h 10000"/>
              <a:gd name="connsiteX163" fmla="*/ 6946 w 10000"/>
              <a:gd name="connsiteY163" fmla="*/ 4630 h 10000"/>
              <a:gd name="connsiteX164" fmla="*/ 6916 w 10000"/>
              <a:gd name="connsiteY164" fmla="*/ 4501 h 10000"/>
              <a:gd name="connsiteX165" fmla="*/ 6885 w 10000"/>
              <a:gd name="connsiteY165" fmla="*/ 4375 h 10000"/>
              <a:gd name="connsiteX166" fmla="*/ 6844 w 10000"/>
              <a:gd name="connsiteY166" fmla="*/ 4253 h 10000"/>
              <a:gd name="connsiteX167" fmla="*/ 6796 w 10000"/>
              <a:gd name="connsiteY167" fmla="*/ 4136 h 10000"/>
              <a:gd name="connsiteX168" fmla="*/ 6744 w 10000"/>
              <a:gd name="connsiteY168" fmla="*/ 4027 h 10000"/>
              <a:gd name="connsiteX169" fmla="*/ 6684 w 10000"/>
              <a:gd name="connsiteY169" fmla="*/ 3926 h 10000"/>
              <a:gd name="connsiteX170" fmla="*/ 6619 w 10000"/>
              <a:gd name="connsiteY170" fmla="*/ 3835 h 10000"/>
              <a:gd name="connsiteX171" fmla="*/ 6547 w 10000"/>
              <a:gd name="connsiteY171" fmla="*/ 3751 h 10000"/>
              <a:gd name="connsiteX172" fmla="*/ 6470 w 10000"/>
              <a:gd name="connsiteY172" fmla="*/ 3676 h 10000"/>
              <a:gd name="connsiteX173" fmla="*/ 6390 w 10000"/>
              <a:gd name="connsiteY173" fmla="*/ 3614 h 10000"/>
              <a:gd name="connsiteX174" fmla="*/ 6304 w 10000"/>
              <a:gd name="connsiteY174" fmla="*/ 3560 h 10000"/>
              <a:gd name="connsiteX175" fmla="*/ 6212 w 10000"/>
              <a:gd name="connsiteY175" fmla="*/ 3523 h 10000"/>
              <a:gd name="connsiteX176" fmla="*/ 6115 w 10000"/>
              <a:gd name="connsiteY176" fmla="*/ 3498 h 10000"/>
              <a:gd name="connsiteX177" fmla="*/ 6064 w 10000"/>
              <a:gd name="connsiteY177" fmla="*/ 3493 h 10000"/>
              <a:gd name="connsiteX178" fmla="*/ 6039 w 10000"/>
              <a:gd name="connsiteY178" fmla="*/ 3492 h 10000"/>
              <a:gd name="connsiteX179" fmla="*/ 5986 w 10000"/>
              <a:gd name="connsiteY179" fmla="*/ 3497 h 10000"/>
              <a:gd name="connsiteX180" fmla="*/ 5934 w 10000"/>
              <a:gd name="connsiteY180" fmla="*/ 3513 h 10000"/>
              <a:gd name="connsiteX181" fmla="*/ 5884 w 10000"/>
              <a:gd name="connsiteY181" fmla="*/ 3539 h 10000"/>
              <a:gd name="connsiteX182" fmla="*/ 5837 w 10000"/>
              <a:gd name="connsiteY182" fmla="*/ 3577 h 10000"/>
              <a:gd name="connsiteX183" fmla="*/ 5796 w 10000"/>
              <a:gd name="connsiteY183" fmla="*/ 3624 h 10000"/>
              <a:gd name="connsiteX184" fmla="*/ 5763 w 10000"/>
              <a:gd name="connsiteY184" fmla="*/ 3679 h 10000"/>
              <a:gd name="connsiteX185" fmla="*/ 5738 w 10000"/>
              <a:gd name="connsiteY185" fmla="*/ 3743 h 10000"/>
              <a:gd name="connsiteX186" fmla="*/ 5729 w 10000"/>
              <a:gd name="connsiteY186" fmla="*/ 3777 h 10000"/>
              <a:gd name="connsiteX187" fmla="*/ 5725 w 10000"/>
              <a:gd name="connsiteY187" fmla="*/ 3805 h 10000"/>
              <a:gd name="connsiteX188" fmla="*/ 5719 w 10000"/>
              <a:gd name="connsiteY188" fmla="*/ 3861 h 10000"/>
              <a:gd name="connsiteX189" fmla="*/ 5724 w 10000"/>
              <a:gd name="connsiteY189" fmla="*/ 3946 h 10000"/>
              <a:gd name="connsiteX190" fmla="*/ 5745 w 10000"/>
              <a:gd name="connsiteY190" fmla="*/ 4059 h 10000"/>
              <a:gd name="connsiteX191" fmla="*/ 5786 w 10000"/>
              <a:gd name="connsiteY191" fmla="*/ 4157 h 10000"/>
              <a:gd name="connsiteX192" fmla="*/ 5811 w 10000"/>
              <a:gd name="connsiteY192" fmla="*/ 4203 h 10000"/>
              <a:gd name="connsiteX193" fmla="*/ 5860 w 10000"/>
              <a:gd name="connsiteY193" fmla="*/ 4279 h 10000"/>
              <a:gd name="connsiteX194" fmla="*/ 5960 w 10000"/>
              <a:gd name="connsiteY194" fmla="*/ 4405 h 10000"/>
              <a:gd name="connsiteX195" fmla="*/ 6061 w 10000"/>
              <a:gd name="connsiteY195" fmla="*/ 4511 h 10000"/>
              <a:gd name="connsiteX196" fmla="*/ 6167 w 10000"/>
              <a:gd name="connsiteY196" fmla="*/ 4593 h 10000"/>
              <a:gd name="connsiteX197" fmla="*/ 6272 w 10000"/>
              <a:gd name="connsiteY197" fmla="*/ 4647 h 10000"/>
              <a:gd name="connsiteX198" fmla="*/ 6380 w 10000"/>
              <a:gd name="connsiteY198" fmla="*/ 4682 h 10000"/>
              <a:gd name="connsiteX199" fmla="*/ 6488 w 10000"/>
              <a:gd name="connsiteY199" fmla="*/ 4695 h 10000"/>
              <a:gd name="connsiteX200" fmla="*/ 6596 w 10000"/>
              <a:gd name="connsiteY200" fmla="*/ 4685 h 10000"/>
              <a:gd name="connsiteX201" fmla="*/ 6703 w 10000"/>
              <a:gd name="connsiteY201" fmla="*/ 4660 h 10000"/>
              <a:gd name="connsiteX202" fmla="*/ 6810 w 10000"/>
              <a:gd name="connsiteY202" fmla="*/ 4611 h 10000"/>
              <a:gd name="connsiteX203" fmla="*/ 6915 w 10000"/>
              <a:gd name="connsiteY203" fmla="*/ 4552 h 10000"/>
              <a:gd name="connsiteX204" fmla="*/ 7018 w 10000"/>
              <a:gd name="connsiteY204" fmla="*/ 4470 h 10000"/>
              <a:gd name="connsiteX205" fmla="*/ 7116 w 10000"/>
              <a:gd name="connsiteY205" fmla="*/ 4376 h 10000"/>
              <a:gd name="connsiteX206" fmla="*/ 7213 w 10000"/>
              <a:gd name="connsiteY206" fmla="*/ 4266 h 10000"/>
              <a:gd name="connsiteX207" fmla="*/ 7306 w 10000"/>
              <a:gd name="connsiteY207" fmla="*/ 4146 h 10000"/>
              <a:gd name="connsiteX208" fmla="*/ 7391 w 10000"/>
              <a:gd name="connsiteY208" fmla="*/ 4011 h 10000"/>
              <a:gd name="connsiteX209" fmla="*/ 7433 w 10000"/>
              <a:gd name="connsiteY209" fmla="*/ 3940 h 10000"/>
              <a:gd name="connsiteX210" fmla="*/ 7506 w 10000"/>
              <a:gd name="connsiteY210" fmla="*/ 3806 h 10000"/>
              <a:gd name="connsiteX211" fmla="*/ 7640 w 10000"/>
              <a:gd name="connsiteY211" fmla="*/ 3526 h 10000"/>
              <a:gd name="connsiteX212" fmla="*/ 7754 w 10000"/>
              <a:gd name="connsiteY212" fmla="*/ 3225 h 10000"/>
              <a:gd name="connsiteX213" fmla="*/ 7825 w 10000"/>
              <a:gd name="connsiteY213" fmla="*/ 2990 h 10000"/>
              <a:gd name="connsiteX214" fmla="*/ 7868 w 10000"/>
              <a:gd name="connsiteY214" fmla="*/ 2831 h 10000"/>
              <a:gd name="connsiteX215" fmla="*/ 7900 w 10000"/>
              <a:gd name="connsiteY215" fmla="*/ 2668 h 10000"/>
              <a:gd name="connsiteX216" fmla="*/ 7931 w 10000"/>
              <a:gd name="connsiteY216" fmla="*/ 2499 h 10000"/>
              <a:gd name="connsiteX217" fmla="*/ 7952 w 10000"/>
              <a:gd name="connsiteY217" fmla="*/ 2336 h 10000"/>
              <a:gd name="connsiteX218" fmla="*/ 7965 w 10000"/>
              <a:gd name="connsiteY218" fmla="*/ 2167 h 10000"/>
              <a:gd name="connsiteX219" fmla="*/ 7973 w 10000"/>
              <a:gd name="connsiteY219" fmla="*/ 1999 h 10000"/>
              <a:gd name="connsiteX220" fmla="*/ 7971 w 10000"/>
              <a:gd name="connsiteY220" fmla="*/ 1829 h 10000"/>
              <a:gd name="connsiteX221" fmla="*/ 7963 w 10000"/>
              <a:gd name="connsiteY221" fmla="*/ 1659 h 10000"/>
              <a:gd name="connsiteX222" fmla="*/ 7949 w 10000"/>
              <a:gd name="connsiteY222" fmla="*/ 1488 h 10000"/>
              <a:gd name="connsiteX223" fmla="*/ 7937 w 10000"/>
              <a:gd name="connsiteY223" fmla="*/ 1404 h 10000"/>
              <a:gd name="connsiteX224" fmla="*/ 7916 w 10000"/>
              <a:gd name="connsiteY224" fmla="*/ 1289 h 10000"/>
              <a:gd name="connsiteX225" fmla="*/ 7892 w 10000"/>
              <a:gd name="connsiteY225" fmla="*/ 1098 h 10000"/>
              <a:gd name="connsiteX226" fmla="*/ 7883 w 10000"/>
              <a:gd name="connsiteY226" fmla="*/ 969 h 10000"/>
              <a:gd name="connsiteX227" fmla="*/ 7885 w 10000"/>
              <a:gd name="connsiteY227" fmla="*/ 845 h 10000"/>
              <a:gd name="connsiteX228" fmla="*/ 7903 w 10000"/>
              <a:gd name="connsiteY228" fmla="*/ 727 h 10000"/>
              <a:gd name="connsiteX229" fmla="*/ 7934 w 10000"/>
              <a:gd name="connsiteY229" fmla="*/ 649 h 10000"/>
              <a:gd name="connsiteX230" fmla="*/ 7958 w 10000"/>
              <a:gd name="connsiteY230" fmla="*/ 601 h 10000"/>
              <a:gd name="connsiteX231" fmla="*/ 7992 w 10000"/>
              <a:gd name="connsiteY231" fmla="*/ 558 h 10000"/>
              <a:gd name="connsiteX232" fmla="*/ 8030 w 10000"/>
              <a:gd name="connsiteY232" fmla="*/ 522 h 10000"/>
              <a:gd name="connsiteX233" fmla="*/ 8050 w 10000"/>
              <a:gd name="connsiteY233" fmla="*/ 507 h 10000"/>
              <a:gd name="connsiteX234" fmla="*/ 8088 w 10000"/>
              <a:gd name="connsiteY234" fmla="*/ 485 h 10000"/>
              <a:gd name="connsiteX235" fmla="*/ 8159 w 10000"/>
              <a:gd name="connsiteY235" fmla="*/ 470 h 10000"/>
              <a:gd name="connsiteX236" fmla="*/ 8229 w 10000"/>
              <a:gd name="connsiteY236" fmla="*/ 479 h 10000"/>
              <a:gd name="connsiteX237" fmla="*/ 8301 w 10000"/>
              <a:gd name="connsiteY237" fmla="*/ 515 h 10000"/>
              <a:gd name="connsiteX238" fmla="*/ 8370 w 10000"/>
              <a:gd name="connsiteY238" fmla="*/ 564 h 10000"/>
              <a:gd name="connsiteX239" fmla="*/ 8433 w 10000"/>
              <a:gd name="connsiteY239" fmla="*/ 629 h 10000"/>
              <a:gd name="connsiteX240" fmla="*/ 8490 w 10000"/>
              <a:gd name="connsiteY240" fmla="*/ 704 h 10000"/>
              <a:gd name="connsiteX241" fmla="*/ 8538 w 10000"/>
              <a:gd name="connsiteY241" fmla="*/ 780 h 10000"/>
              <a:gd name="connsiteX242" fmla="*/ 8559 w 10000"/>
              <a:gd name="connsiteY242" fmla="*/ 818 h 10000"/>
              <a:gd name="connsiteX243" fmla="*/ 8645 w 10000"/>
              <a:gd name="connsiteY243" fmla="*/ 1003 h 10000"/>
              <a:gd name="connsiteX244" fmla="*/ 8792 w 10000"/>
              <a:gd name="connsiteY244" fmla="*/ 1307 h 10000"/>
              <a:gd name="connsiteX245" fmla="*/ 8868 w 10000"/>
              <a:gd name="connsiteY245" fmla="*/ 1441 h 10000"/>
              <a:gd name="connsiteX246" fmla="*/ 8925 w 10000"/>
              <a:gd name="connsiteY246" fmla="*/ 1521 h 10000"/>
              <a:gd name="connsiteX247" fmla="*/ 8982 w 10000"/>
              <a:gd name="connsiteY247" fmla="*/ 1592 h 10000"/>
              <a:gd name="connsiteX248" fmla="*/ 9039 w 10000"/>
              <a:gd name="connsiteY248" fmla="*/ 1642 h 10000"/>
              <a:gd name="connsiteX249" fmla="*/ 9103 w 10000"/>
              <a:gd name="connsiteY249" fmla="*/ 1676 h 10000"/>
              <a:gd name="connsiteX250" fmla="*/ 9168 w 10000"/>
              <a:gd name="connsiteY250" fmla="*/ 1690 h 10000"/>
              <a:gd name="connsiteX251" fmla="*/ 9236 w 10000"/>
              <a:gd name="connsiteY251" fmla="*/ 1681 h 10000"/>
              <a:gd name="connsiteX252" fmla="*/ 9308 w 10000"/>
              <a:gd name="connsiteY252" fmla="*/ 1647 h 10000"/>
              <a:gd name="connsiteX253" fmla="*/ 9384 w 10000"/>
              <a:gd name="connsiteY253" fmla="*/ 1583 h 10000"/>
              <a:gd name="connsiteX254" fmla="*/ 9463 w 10000"/>
              <a:gd name="connsiteY254" fmla="*/ 1486 h 10000"/>
              <a:gd name="connsiteX255" fmla="*/ 9504 w 10000"/>
              <a:gd name="connsiteY255" fmla="*/ 1425 h 10000"/>
              <a:gd name="connsiteX256" fmla="*/ 9544 w 10000"/>
              <a:gd name="connsiteY256" fmla="*/ 1356 h 10000"/>
              <a:gd name="connsiteX257" fmla="*/ 9614 w 10000"/>
              <a:gd name="connsiteY257" fmla="*/ 1210 h 10000"/>
              <a:gd name="connsiteX258" fmla="*/ 9672 w 10000"/>
              <a:gd name="connsiteY258" fmla="*/ 1047 h 10000"/>
              <a:gd name="connsiteX259" fmla="*/ 9722 w 10000"/>
              <a:gd name="connsiteY259" fmla="*/ 880 h 10000"/>
              <a:gd name="connsiteX260" fmla="*/ 9743 w 10000"/>
              <a:gd name="connsiteY260" fmla="*/ 796 h 10000"/>
              <a:gd name="connsiteX261" fmla="*/ 9795 w 10000"/>
              <a:gd name="connsiteY261" fmla="*/ 595 h 10000"/>
              <a:gd name="connsiteX262" fmla="*/ 9884 w 10000"/>
              <a:gd name="connsiteY262" fmla="*/ 283 h 10000"/>
              <a:gd name="connsiteX263" fmla="*/ 9955 w 10000"/>
              <a:gd name="connsiteY263" fmla="*/ 89 h 10000"/>
              <a:gd name="connsiteX264" fmla="*/ 10000 w 10000"/>
              <a:gd name="connsiteY264" fmla="*/ 0 h 10000"/>
              <a:gd name="connsiteX0" fmla="*/ 846 w 10000"/>
              <a:gd name="connsiteY0" fmla="*/ 9262 h 10000"/>
              <a:gd name="connsiteX1" fmla="*/ 905 w 10000"/>
              <a:gd name="connsiteY1" fmla="*/ 9038 h 10000"/>
              <a:gd name="connsiteX2" fmla="*/ 926 w 10000"/>
              <a:gd name="connsiteY2" fmla="*/ 8920 h 10000"/>
              <a:gd name="connsiteX3" fmla="*/ 942 w 10000"/>
              <a:gd name="connsiteY3" fmla="*/ 8824 h 10000"/>
              <a:gd name="connsiteX4" fmla="*/ 958 w 10000"/>
              <a:gd name="connsiteY4" fmla="*/ 8630 h 10000"/>
              <a:gd name="connsiteX5" fmla="*/ 961 w 10000"/>
              <a:gd name="connsiteY5" fmla="*/ 8440 h 10000"/>
              <a:gd name="connsiteX6" fmla="*/ 944 w 10000"/>
              <a:gd name="connsiteY6" fmla="*/ 8247 h 10000"/>
              <a:gd name="connsiteX7" fmla="*/ 912 w 10000"/>
              <a:gd name="connsiteY7" fmla="*/ 8062 h 10000"/>
              <a:gd name="connsiteX8" fmla="*/ 861 w 10000"/>
              <a:gd name="connsiteY8" fmla="*/ 7883 h 10000"/>
              <a:gd name="connsiteX9" fmla="*/ 795 w 10000"/>
              <a:gd name="connsiteY9" fmla="*/ 7718 h 10000"/>
              <a:gd name="connsiteX10" fmla="*/ 709 w 10000"/>
              <a:gd name="connsiteY10" fmla="*/ 7561 h 10000"/>
              <a:gd name="connsiteX11" fmla="*/ 657 w 10000"/>
              <a:gd name="connsiteY11" fmla="*/ 7487 h 10000"/>
              <a:gd name="connsiteX12" fmla="*/ 625 w 10000"/>
              <a:gd name="connsiteY12" fmla="*/ 7446 h 10000"/>
              <a:gd name="connsiteX13" fmla="*/ 557 w 10000"/>
              <a:gd name="connsiteY13" fmla="*/ 7379 h 10000"/>
              <a:gd name="connsiteX14" fmla="*/ 492 w 10000"/>
              <a:gd name="connsiteY14" fmla="*/ 7330 h 10000"/>
              <a:gd name="connsiteX15" fmla="*/ 427 w 10000"/>
              <a:gd name="connsiteY15" fmla="*/ 7301 h 10000"/>
              <a:gd name="connsiteX16" fmla="*/ 365 w 10000"/>
              <a:gd name="connsiteY16" fmla="*/ 7290 h 10000"/>
              <a:gd name="connsiteX17" fmla="*/ 304 w 10000"/>
              <a:gd name="connsiteY17" fmla="*/ 7295 h 10000"/>
              <a:gd name="connsiteX18" fmla="*/ 245 w 10000"/>
              <a:gd name="connsiteY18" fmla="*/ 7315 h 10000"/>
              <a:gd name="connsiteX19" fmla="*/ 191 w 10000"/>
              <a:gd name="connsiteY19" fmla="*/ 7350 h 10000"/>
              <a:gd name="connsiteX20" fmla="*/ 144 w 10000"/>
              <a:gd name="connsiteY20" fmla="*/ 7397 h 10000"/>
              <a:gd name="connsiteX21" fmla="*/ 101 w 10000"/>
              <a:gd name="connsiteY21" fmla="*/ 7461 h 10000"/>
              <a:gd name="connsiteX22" fmla="*/ 66 w 10000"/>
              <a:gd name="connsiteY22" fmla="*/ 7537 h 10000"/>
              <a:gd name="connsiteX23" fmla="*/ 35 w 10000"/>
              <a:gd name="connsiteY23" fmla="*/ 7622 h 10000"/>
              <a:gd name="connsiteX24" fmla="*/ 16 w 10000"/>
              <a:gd name="connsiteY24" fmla="*/ 7718 h 10000"/>
              <a:gd name="connsiteX25" fmla="*/ 3 w 10000"/>
              <a:gd name="connsiteY25" fmla="*/ 7819 h 10000"/>
              <a:gd name="connsiteX26" fmla="*/ 0 w 10000"/>
              <a:gd name="connsiteY26" fmla="*/ 7929 h 10000"/>
              <a:gd name="connsiteX27" fmla="*/ 7 w 10000"/>
              <a:gd name="connsiteY27" fmla="*/ 8045 h 10000"/>
              <a:gd name="connsiteX28" fmla="*/ 14 w 10000"/>
              <a:gd name="connsiteY28" fmla="*/ 8104 h 10000"/>
              <a:gd name="connsiteX29" fmla="*/ 29 w 10000"/>
              <a:gd name="connsiteY29" fmla="*/ 8207 h 10000"/>
              <a:gd name="connsiteX30" fmla="*/ 76 w 10000"/>
              <a:gd name="connsiteY30" fmla="*/ 8401 h 10000"/>
              <a:gd name="connsiteX31" fmla="*/ 138 w 10000"/>
              <a:gd name="connsiteY31" fmla="*/ 8592 h 10000"/>
              <a:gd name="connsiteX32" fmla="*/ 214 w 10000"/>
              <a:gd name="connsiteY32" fmla="*/ 8773 h 10000"/>
              <a:gd name="connsiteX33" fmla="*/ 304 w 10000"/>
              <a:gd name="connsiteY33" fmla="*/ 8941 h 10000"/>
              <a:gd name="connsiteX34" fmla="*/ 401 w 10000"/>
              <a:gd name="connsiteY34" fmla="*/ 9100 h 10000"/>
              <a:gd name="connsiteX35" fmla="*/ 510 w 10000"/>
              <a:gd name="connsiteY35" fmla="*/ 9250 h 10000"/>
              <a:gd name="connsiteX36" fmla="*/ 630 w 10000"/>
              <a:gd name="connsiteY36" fmla="*/ 9389 h 10000"/>
              <a:gd name="connsiteX37" fmla="*/ 754 w 10000"/>
              <a:gd name="connsiteY37" fmla="*/ 9518 h 10000"/>
              <a:gd name="connsiteX38" fmla="*/ 886 w 10000"/>
              <a:gd name="connsiteY38" fmla="*/ 9628 h 10000"/>
              <a:gd name="connsiteX39" fmla="*/ 1019 w 10000"/>
              <a:gd name="connsiteY39" fmla="*/ 9727 h 10000"/>
              <a:gd name="connsiteX40" fmla="*/ 1157 w 10000"/>
              <a:gd name="connsiteY40" fmla="*/ 9813 h 10000"/>
              <a:gd name="connsiteX41" fmla="*/ 1294 w 10000"/>
              <a:gd name="connsiteY41" fmla="*/ 9884 h 10000"/>
              <a:gd name="connsiteX42" fmla="*/ 1434 w 10000"/>
              <a:gd name="connsiteY42" fmla="*/ 9939 h 10000"/>
              <a:gd name="connsiteX43" fmla="*/ 1571 w 10000"/>
              <a:gd name="connsiteY43" fmla="*/ 9975 h 10000"/>
              <a:gd name="connsiteX44" fmla="*/ 1705 w 10000"/>
              <a:gd name="connsiteY44" fmla="*/ 9999 h 10000"/>
              <a:gd name="connsiteX45" fmla="*/ 1769 w 10000"/>
              <a:gd name="connsiteY45" fmla="*/ 10000 h 10000"/>
              <a:gd name="connsiteX46" fmla="*/ 1844 w 10000"/>
              <a:gd name="connsiteY46" fmla="*/ 9999 h 10000"/>
              <a:gd name="connsiteX47" fmla="*/ 1992 w 10000"/>
              <a:gd name="connsiteY47" fmla="*/ 9974 h 10000"/>
              <a:gd name="connsiteX48" fmla="*/ 2129 w 10000"/>
              <a:gd name="connsiteY48" fmla="*/ 9923 h 10000"/>
              <a:gd name="connsiteX49" fmla="*/ 2263 w 10000"/>
              <a:gd name="connsiteY49" fmla="*/ 9844 h 10000"/>
              <a:gd name="connsiteX50" fmla="*/ 2382 w 10000"/>
              <a:gd name="connsiteY50" fmla="*/ 9741 h 10000"/>
              <a:gd name="connsiteX51" fmla="*/ 2491 w 10000"/>
              <a:gd name="connsiteY51" fmla="*/ 9606 h 10000"/>
              <a:gd name="connsiteX52" fmla="*/ 2561 w 10000"/>
              <a:gd name="connsiteY52" fmla="*/ 9490 h 10000"/>
              <a:gd name="connsiteX53" fmla="*/ 2602 w 10000"/>
              <a:gd name="connsiteY53" fmla="*/ 9404 h 10000"/>
              <a:gd name="connsiteX54" fmla="*/ 2639 w 10000"/>
              <a:gd name="connsiteY54" fmla="*/ 9312 h 10000"/>
              <a:gd name="connsiteX55" fmla="*/ 2674 w 10000"/>
              <a:gd name="connsiteY55" fmla="*/ 9213 h 10000"/>
              <a:gd name="connsiteX56" fmla="*/ 2687 w 10000"/>
              <a:gd name="connsiteY56" fmla="*/ 9159 h 10000"/>
              <a:gd name="connsiteX57" fmla="*/ 2706 w 10000"/>
              <a:gd name="connsiteY57" fmla="*/ 9076 h 10000"/>
              <a:gd name="connsiteX58" fmla="*/ 2736 w 10000"/>
              <a:gd name="connsiteY58" fmla="*/ 8911 h 10000"/>
              <a:gd name="connsiteX59" fmla="*/ 2750 w 10000"/>
              <a:gd name="connsiteY59" fmla="*/ 8757 h 10000"/>
              <a:gd name="connsiteX60" fmla="*/ 2754 w 10000"/>
              <a:gd name="connsiteY60" fmla="*/ 8606 h 10000"/>
              <a:gd name="connsiteX61" fmla="*/ 2746 w 10000"/>
              <a:gd name="connsiteY61" fmla="*/ 8462 h 10000"/>
              <a:gd name="connsiteX62" fmla="*/ 2727 w 10000"/>
              <a:gd name="connsiteY62" fmla="*/ 8322 h 10000"/>
              <a:gd name="connsiteX63" fmla="*/ 2700 w 10000"/>
              <a:gd name="connsiteY63" fmla="*/ 8183 h 10000"/>
              <a:gd name="connsiteX64" fmla="*/ 2665 w 10000"/>
              <a:gd name="connsiteY64" fmla="*/ 8051 h 10000"/>
              <a:gd name="connsiteX65" fmla="*/ 2600 w 10000"/>
              <a:gd name="connsiteY65" fmla="*/ 7855 h 10000"/>
              <a:gd name="connsiteX66" fmla="*/ 2496 w 10000"/>
              <a:gd name="connsiteY66" fmla="*/ 7598 h 10000"/>
              <a:gd name="connsiteX67" fmla="*/ 2319 w 10000"/>
              <a:gd name="connsiteY67" fmla="*/ 7218 h 10000"/>
              <a:gd name="connsiteX68" fmla="*/ 2199 w 10000"/>
              <a:gd name="connsiteY68" fmla="*/ 6951 h 10000"/>
              <a:gd name="connsiteX69" fmla="*/ 2032 w 10000"/>
              <a:gd name="connsiteY69" fmla="*/ 6592 h 10000"/>
              <a:gd name="connsiteX70" fmla="*/ 1728 w 10000"/>
              <a:gd name="connsiteY70" fmla="*/ 5935 h 10000"/>
              <a:gd name="connsiteX71" fmla="*/ 1579 w 10000"/>
              <a:gd name="connsiteY71" fmla="*/ 5579 h 10000"/>
              <a:gd name="connsiteX72" fmla="*/ 1484 w 10000"/>
              <a:gd name="connsiteY72" fmla="*/ 5336 h 10000"/>
              <a:gd name="connsiteX73" fmla="*/ 1399 w 10000"/>
              <a:gd name="connsiteY73" fmla="*/ 5090 h 10000"/>
              <a:gd name="connsiteX74" fmla="*/ 1327 w 10000"/>
              <a:gd name="connsiteY74" fmla="*/ 4843 h 10000"/>
              <a:gd name="connsiteX75" fmla="*/ 1272 w 10000"/>
              <a:gd name="connsiteY75" fmla="*/ 4593 h 10000"/>
              <a:gd name="connsiteX76" fmla="*/ 1232 w 10000"/>
              <a:gd name="connsiteY76" fmla="*/ 4346 h 10000"/>
              <a:gd name="connsiteX77" fmla="*/ 1213 w 10000"/>
              <a:gd name="connsiteY77" fmla="*/ 4105 h 10000"/>
              <a:gd name="connsiteX78" fmla="*/ 1216 w 10000"/>
              <a:gd name="connsiteY78" fmla="*/ 3926 h 10000"/>
              <a:gd name="connsiteX79" fmla="*/ 1225 w 10000"/>
              <a:gd name="connsiteY79" fmla="*/ 3812 h 10000"/>
              <a:gd name="connsiteX80" fmla="*/ 1241 w 10000"/>
              <a:gd name="connsiteY80" fmla="*/ 3697 h 10000"/>
              <a:gd name="connsiteX81" fmla="*/ 1267 w 10000"/>
              <a:gd name="connsiteY81" fmla="*/ 3586 h 10000"/>
              <a:gd name="connsiteX82" fmla="*/ 1296 w 10000"/>
              <a:gd name="connsiteY82" fmla="*/ 3474 h 10000"/>
              <a:gd name="connsiteX83" fmla="*/ 1337 w 10000"/>
              <a:gd name="connsiteY83" fmla="*/ 3368 h 10000"/>
              <a:gd name="connsiteX84" fmla="*/ 1359 w 10000"/>
              <a:gd name="connsiteY84" fmla="*/ 3317 h 10000"/>
              <a:gd name="connsiteX85" fmla="*/ 1392 w 10000"/>
              <a:gd name="connsiteY85" fmla="*/ 3243 h 10000"/>
              <a:gd name="connsiteX86" fmla="*/ 1470 w 10000"/>
              <a:gd name="connsiteY86" fmla="*/ 3119 h 10000"/>
              <a:gd name="connsiteX87" fmla="*/ 1560 w 10000"/>
              <a:gd name="connsiteY87" fmla="*/ 3008 h 10000"/>
              <a:gd name="connsiteX88" fmla="*/ 1657 w 10000"/>
              <a:gd name="connsiteY88" fmla="*/ 2919 h 10000"/>
              <a:gd name="connsiteX89" fmla="*/ 1762 w 10000"/>
              <a:gd name="connsiteY89" fmla="*/ 2844 h 10000"/>
              <a:gd name="connsiteX90" fmla="*/ 1874 w 10000"/>
              <a:gd name="connsiteY90" fmla="*/ 2783 h 10000"/>
              <a:gd name="connsiteX91" fmla="*/ 1992 w 10000"/>
              <a:gd name="connsiteY91" fmla="*/ 2742 h 10000"/>
              <a:gd name="connsiteX92" fmla="*/ 2110 w 10000"/>
              <a:gd name="connsiteY92" fmla="*/ 2711 h 10000"/>
              <a:gd name="connsiteX93" fmla="*/ 2234 w 10000"/>
              <a:gd name="connsiteY93" fmla="*/ 2694 h 10000"/>
              <a:gd name="connsiteX94" fmla="*/ 2359 w 10000"/>
              <a:gd name="connsiteY94" fmla="*/ 2689 h 10000"/>
              <a:gd name="connsiteX95" fmla="*/ 2485 w 10000"/>
              <a:gd name="connsiteY95" fmla="*/ 2695 h 10000"/>
              <a:gd name="connsiteX96" fmla="*/ 2607 w 10000"/>
              <a:gd name="connsiteY96" fmla="*/ 2713 h 10000"/>
              <a:gd name="connsiteX97" fmla="*/ 2727 w 10000"/>
              <a:gd name="connsiteY97" fmla="*/ 2742 h 10000"/>
              <a:gd name="connsiteX98" fmla="*/ 2844 w 10000"/>
              <a:gd name="connsiteY98" fmla="*/ 2777 h 10000"/>
              <a:gd name="connsiteX99" fmla="*/ 2957 w 10000"/>
              <a:gd name="connsiteY99" fmla="*/ 2822 h 10000"/>
              <a:gd name="connsiteX100" fmla="*/ 3061 w 10000"/>
              <a:gd name="connsiteY100" fmla="*/ 2876 h 10000"/>
              <a:gd name="connsiteX101" fmla="*/ 3113 w 10000"/>
              <a:gd name="connsiteY101" fmla="*/ 2905 h 10000"/>
              <a:gd name="connsiteX102" fmla="*/ 3168 w 10000"/>
              <a:gd name="connsiteY102" fmla="*/ 2939 h 10000"/>
              <a:gd name="connsiteX103" fmla="*/ 3282 w 10000"/>
              <a:gd name="connsiteY103" fmla="*/ 3020 h 10000"/>
              <a:gd name="connsiteX104" fmla="*/ 3389 w 10000"/>
              <a:gd name="connsiteY104" fmla="*/ 3108 h 10000"/>
              <a:gd name="connsiteX105" fmla="*/ 3495 w 10000"/>
              <a:gd name="connsiteY105" fmla="*/ 3203 h 10000"/>
              <a:gd name="connsiteX106" fmla="*/ 3648 w 10000"/>
              <a:gd name="connsiteY106" fmla="*/ 3364 h 10000"/>
              <a:gd name="connsiteX107" fmla="*/ 3842 w 10000"/>
              <a:gd name="connsiteY107" fmla="*/ 3602 h 10000"/>
              <a:gd name="connsiteX108" fmla="*/ 4016 w 10000"/>
              <a:gd name="connsiteY108" fmla="*/ 3864 h 10000"/>
              <a:gd name="connsiteX109" fmla="*/ 4176 w 10000"/>
              <a:gd name="connsiteY109" fmla="*/ 4148 h 10000"/>
              <a:gd name="connsiteX110" fmla="*/ 4321 w 10000"/>
              <a:gd name="connsiteY110" fmla="*/ 4450 h 10000"/>
              <a:gd name="connsiteX111" fmla="*/ 4442 w 10000"/>
              <a:gd name="connsiteY111" fmla="*/ 4763 h 10000"/>
              <a:gd name="connsiteX112" fmla="*/ 4494 w 10000"/>
              <a:gd name="connsiteY112" fmla="*/ 4928 h 10000"/>
              <a:gd name="connsiteX113" fmla="*/ 4534 w 10000"/>
              <a:gd name="connsiteY113" fmla="*/ 5048 h 10000"/>
              <a:gd name="connsiteX114" fmla="*/ 4599 w 10000"/>
              <a:gd name="connsiteY114" fmla="*/ 5296 h 10000"/>
              <a:gd name="connsiteX115" fmla="*/ 4653 w 10000"/>
              <a:gd name="connsiteY115" fmla="*/ 5547 h 10000"/>
              <a:gd name="connsiteX116" fmla="*/ 4697 w 10000"/>
              <a:gd name="connsiteY116" fmla="*/ 5800 h 10000"/>
              <a:gd name="connsiteX117" fmla="*/ 4756 w 10000"/>
              <a:gd name="connsiteY117" fmla="*/ 6184 h 10000"/>
              <a:gd name="connsiteX118" fmla="*/ 4829 w 10000"/>
              <a:gd name="connsiteY118" fmla="*/ 6698 h 10000"/>
              <a:gd name="connsiteX119" fmla="*/ 4888 w 10000"/>
              <a:gd name="connsiteY119" fmla="*/ 7078 h 10000"/>
              <a:gd name="connsiteX120" fmla="*/ 4933 w 10000"/>
              <a:gd name="connsiteY120" fmla="*/ 7328 h 10000"/>
              <a:gd name="connsiteX121" fmla="*/ 4988 w 10000"/>
              <a:gd name="connsiteY121" fmla="*/ 7573 h 10000"/>
              <a:gd name="connsiteX122" fmla="*/ 5052 w 10000"/>
              <a:gd name="connsiteY122" fmla="*/ 7816 h 10000"/>
              <a:gd name="connsiteX123" fmla="*/ 5128 w 10000"/>
              <a:gd name="connsiteY123" fmla="*/ 8050 h 10000"/>
              <a:gd name="connsiteX124" fmla="*/ 5218 w 10000"/>
              <a:gd name="connsiteY124" fmla="*/ 8273 h 10000"/>
              <a:gd name="connsiteX125" fmla="*/ 5328 w 10000"/>
              <a:gd name="connsiteY125" fmla="*/ 8493 h 10000"/>
              <a:gd name="connsiteX126" fmla="*/ 5455 w 10000"/>
              <a:gd name="connsiteY126" fmla="*/ 8701 h 10000"/>
              <a:gd name="connsiteX127" fmla="*/ 5527 w 10000"/>
              <a:gd name="connsiteY127" fmla="*/ 8800 h 10000"/>
              <a:gd name="connsiteX128" fmla="*/ 5558 w 10000"/>
              <a:gd name="connsiteY128" fmla="*/ 8842 h 10000"/>
              <a:gd name="connsiteX129" fmla="*/ 5626 w 10000"/>
              <a:gd name="connsiteY129" fmla="*/ 8916 h 10000"/>
              <a:gd name="connsiteX130" fmla="*/ 5693 w 10000"/>
              <a:gd name="connsiteY130" fmla="*/ 8981 h 10000"/>
              <a:gd name="connsiteX131" fmla="*/ 5762 w 10000"/>
              <a:gd name="connsiteY131" fmla="*/ 9037 h 10000"/>
              <a:gd name="connsiteX132" fmla="*/ 5830 w 10000"/>
              <a:gd name="connsiteY132" fmla="*/ 9079 h 10000"/>
              <a:gd name="connsiteX133" fmla="*/ 5901 w 10000"/>
              <a:gd name="connsiteY133" fmla="*/ 9111 h 10000"/>
              <a:gd name="connsiteX134" fmla="*/ 5971 w 10000"/>
              <a:gd name="connsiteY134" fmla="*/ 9135 h 10000"/>
              <a:gd name="connsiteX135" fmla="*/ 6043 w 10000"/>
              <a:gd name="connsiteY135" fmla="*/ 9148 h 10000"/>
              <a:gd name="connsiteX136" fmla="*/ 6114 w 10000"/>
              <a:gd name="connsiteY136" fmla="*/ 9148 h 10000"/>
              <a:gd name="connsiteX137" fmla="*/ 6185 w 10000"/>
              <a:gd name="connsiteY137" fmla="*/ 9139 h 10000"/>
              <a:gd name="connsiteX138" fmla="*/ 6256 w 10000"/>
              <a:gd name="connsiteY138" fmla="*/ 9117 h 10000"/>
              <a:gd name="connsiteX139" fmla="*/ 6326 w 10000"/>
              <a:gd name="connsiteY139" fmla="*/ 9087 h 10000"/>
              <a:gd name="connsiteX140" fmla="*/ 6397 w 10000"/>
              <a:gd name="connsiteY140" fmla="*/ 9050 h 10000"/>
              <a:gd name="connsiteX141" fmla="*/ 6466 w 10000"/>
              <a:gd name="connsiteY141" fmla="*/ 8995 h 10000"/>
              <a:gd name="connsiteX142" fmla="*/ 6535 w 10000"/>
              <a:gd name="connsiteY142" fmla="*/ 8934 h 10000"/>
              <a:gd name="connsiteX143" fmla="*/ 6603 w 10000"/>
              <a:gd name="connsiteY143" fmla="*/ 8861 h 10000"/>
              <a:gd name="connsiteX144" fmla="*/ 6637 w 10000"/>
              <a:gd name="connsiteY144" fmla="*/ 8820 h 10000"/>
              <a:gd name="connsiteX145" fmla="*/ 6667 w 10000"/>
              <a:gd name="connsiteY145" fmla="*/ 8783 h 10000"/>
              <a:gd name="connsiteX146" fmla="*/ 6721 w 10000"/>
              <a:gd name="connsiteY146" fmla="*/ 8704 h 10000"/>
              <a:gd name="connsiteX147" fmla="*/ 6766 w 10000"/>
              <a:gd name="connsiteY147" fmla="*/ 8618 h 10000"/>
              <a:gd name="connsiteX148" fmla="*/ 6805 w 10000"/>
              <a:gd name="connsiteY148" fmla="*/ 8531 h 10000"/>
              <a:gd name="connsiteX149" fmla="*/ 6853 w 10000"/>
              <a:gd name="connsiteY149" fmla="*/ 8393 h 10000"/>
              <a:gd name="connsiteX150" fmla="*/ 6901 w 10000"/>
              <a:gd name="connsiteY150" fmla="*/ 8201 h 10000"/>
              <a:gd name="connsiteX151" fmla="*/ 6931 w 10000"/>
              <a:gd name="connsiteY151" fmla="*/ 8001 h 10000"/>
              <a:gd name="connsiteX152" fmla="*/ 6950 w 10000"/>
              <a:gd name="connsiteY152" fmla="*/ 7793 h 10000"/>
              <a:gd name="connsiteX153" fmla="*/ 6966 w 10000"/>
              <a:gd name="connsiteY153" fmla="*/ 7476 h 10000"/>
              <a:gd name="connsiteX154" fmla="*/ 6974 w 10000"/>
              <a:gd name="connsiteY154" fmla="*/ 7264 h 10000"/>
              <a:gd name="connsiteX155" fmla="*/ 6987 w 10000"/>
              <a:gd name="connsiteY155" fmla="*/ 6979 h 10000"/>
              <a:gd name="connsiteX156" fmla="*/ 7001 w 10000"/>
              <a:gd name="connsiteY156" fmla="*/ 6405 h 10000"/>
              <a:gd name="connsiteX157" fmla="*/ 7001 w 10000"/>
              <a:gd name="connsiteY157" fmla="*/ 5829 h 10000"/>
              <a:gd name="connsiteX158" fmla="*/ 6990 w 10000"/>
              <a:gd name="connsiteY158" fmla="*/ 5256 h 10000"/>
              <a:gd name="connsiteX159" fmla="*/ 6981 w 10000"/>
              <a:gd name="connsiteY159" fmla="*/ 4969 h 10000"/>
              <a:gd name="connsiteX160" fmla="*/ 6978 w 10000"/>
              <a:gd name="connsiteY160" fmla="*/ 4903 h 10000"/>
              <a:gd name="connsiteX161" fmla="*/ 6965 w 10000"/>
              <a:gd name="connsiteY161" fmla="*/ 4763 h 10000"/>
              <a:gd name="connsiteX162" fmla="*/ 6946 w 10000"/>
              <a:gd name="connsiteY162" fmla="*/ 4630 h 10000"/>
              <a:gd name="connsiteX163" fmla="*/ 6916 w 10000"/>
              <a:gd name="connsiteY163" fmla="*/ 4501 h 10000"/>
              <a:gd name="connsiteX164" fmla="*/ 6885 w 10000"/>
              <a:gd name="connsiteY164" fmla="*/ 4375 h 10000"/>
              <a:gd name="connsiteX165" fmla="*/ 6844 w 10000"/>
              <a:gd name="connsiteY165" fmla="*/ 4253 h 10000"/>
              <a:gd name="connsiteX166" fmla="*/ 6796 w 10000"/>
              <a:gd name="connsiteY166" fmla="*/ 4136 h 10000"/>
              <a:gd name="connsiteX167" fmla="*/ 6744 w 10000"/>
              <a:gd name="connsiteY167" fmla="*/ 4027 h 10000"/>
              <a:gd name="connsiteX168" fmla="*/ 6684 w 10000"/>
              <a:gd name="connsiteY168" fmla="*/ 3926 h 10000"/>
              <a:gd name="connsiteX169" fmla="*/ 6619 w 10000"/>
              <a:gd name="connsiteY169" fmla="*/ 3835 h 10000"/>
              <a:gd name="connsiteX170" fmla="*/ 6547 w 10000"/>
              <a:gd name="connsiteY170" fmla="*/ 3751 h 10000"/>
              <a:gd name="connsiteX171" fmla="*/ 6470 w 10000"/>
              <a:gd name="connsiteY171" fmla="*/ 3676 h 10000"/>
              <a:gd name="connsiteX172" fmla="*/ 6390 w 10000"/>
              <a:gd name="connsiteY172" fmla="*/ 3614 h 10000"/>
              <a:gd name="connsiteX173" fmla="*/ 6304 w 10000"/>
              <a:gd name="connsiteY173" fmla="*/ 3560 h 10000"/>
              <a:gd name="connsiteX174" fmla="*/ 6212 w 10000"/>
              <a:gd name="connsiteY174" fmla="*/ 3523 h 10000"/>
              <a:gd name="connsiteX175" fmla="*/ 6115 w 10000"/>
              <a:gd name="connsiteY175" fmla="*/ 3498 h 10000"/>
              <a:gd name="connsiteX176" fmla="*/ 6064 w 10000"/>
              <a:gd name="connsiteY176" fmla="*/ 3493 h 10000"/>
              <a:gd name="connsiteX177" fmla="*/ 6039 w 10000"/>
              <a:gd name="connsiteY177" fmla="*/ 3492 h 10000"/>
              <a:gd name="connsiteX178" fmla="*/ 5986 w 10000"/>
              <a:gd name="connsiteY178" fmla="*/ 3497 h 10000"/>
              <a:gd name="connsiteX179" fmla="*/ 5934 w 10000"/>
              <a:gd name="connsiteY179" fmla="*/ 3513 h 10000"/>
              <a:gd name="connsiteX180" fmla="*/ 5884 w 10000"/>
              <a:gd name="connsiteY180" fmla="*/ 3539 h 10000"/>
              <a:gd name="connsiteX181" fmla="*/ 5837 w 10000"/>
              <a:gd name="connsiteY181" fmla="*/ 3577 h 10000"/>
              <a:gd name="connsiteX182" fmla="*/ 5796 w 10000"/>
              <a:gd name="connsiteY182" fmla="*/ 3624 h 10000"/>
              <a:gd name="connsiteX183" fmla="*/ 5763 w 10000"/>
              <a:gd name="connsiteY183" fmla="*/ 3679 h 10000"/>
              <a:gd name="connsiteX184" fmla="*/ 5738 w 10000"/>
              <a:gd name="connsiteY184" fmla="*/ 3743 h 10000"/>
              <a:gd name="connsiteX185" fmla="*/ 5729 w 10000"/>
              <a:gd name="connsiteY185" fmla="*/ 3777 h 10000"/>
              <a:gd name="connsiteX186" fmla="*/ 5725 w 10000"/>
              <a:gd name="connsiteY186" fmla="*/ 3805 h 10000"/>
              <a:gd name="connsiteX187" fmla="*/ 5719 w 10000"/>
              <a:gd name="connsiteY187" fmla="*/ 3861 h 10000"/>
              <a:gd name="connsiteX188" fmla="*/ 5724 w 10000"/>
              <a:gd name="connsiteY188" fmla="*/ 3946 h 10000"/>
              <a:gd name="connsiteX189" fmla="*/ 5745 w 10000"/>
              <a:gd name="connsiteY189" fmla="*/ 4059 h 10000"/>
              <a:gd name="connsiteX190" fmla="*/ 5786 w 10000"/>
              <a:gd name="connsiteY190" fmla="*/ 4157 h 10000"/>
              <a:gd name="connsiteX191" fmla="*/ 5811 w 10000"/>
              <a:gd name="connsiteY191" fmla="*/ 4203 h 10000"/>
              <a:gd name="connsiteX192" fmla="*/ 5860 w 10000"/>
              <a:gd name="connsiteY192" fmla="*/ 4279 h 10000"/>
              <a:gd name="connsiteX193" fmla="*/ 5960 w 10000"/>
              <a:gd name="connsiteY193" fmla="*/ 4405 h 10000"/>
              <a:gd name="connsiteX194" fmla="*/ 6061 w 10000"/>
              <a:gd name="connsiteY194" fmla="*/ 4511 h 10000"/>
              <a:gd name="connsiteX195" fmla="*/ 6167 w 10000"/>
              <a:gd name="connsiteY195" fmla="*/ 4593 h 10000"/>
              <a:gd name="connsiteX196" fmla="*/ 6272 w 10000"/>
              <a:gd name="connsiteY196" fmla="*/ 4647 h 10000"/>
              <a:gd name="connsiteX197" fmla="*/ 6380 w 10000"/>
              <a:gd name="connsiteY197" fmla="*/ 4682 h 10000"/>
              <a:gd name="connsiteX198" fmla="*/ 6488 w 10000"/>
              <a:gd name="connsiteY198" fmla="*/ 4695 h 10000"/>
              <a:gd name="connsiteX199" fmla="*/ 6596 w 10000"/>
              <a:gd name="connsiteY199" fmla="*/ 4685 h 10000"/>
              <a:gd name="connsiteX200" fmla="*/ 6703 w 10000"/>
              <a:gd name="connsiteY200" fmla="*/ 4660 h 10000"/>
              <a:gd name="connsiteX201" fmla="*/ 6810 w 10000"/>
              <a:gd name="connsiteY201" fmla="*/ 4611 h 10000"/>
              <a:gd name="connsiteX202" fmla="*/ 6915 w 10000"/>
              <a:gd name="connsiteY202" fmla="*/ 4552 h 10000"/>
              <a:gd name="connsiteX203" fmla="*/ 7018 w 10000"/>
              <a:gd name="connsiteY203" fmla="*/ 4470 h 10000"/>
              <a:gd name="connsiteX204" fmla="*/ 7116 w 10000"/>
              <a:gd name="connsiteY204" fmla="*/ 4376 h 10000"/>
              <a:gd name="connsiteX205" fmla="*/ 7213 w 10000"/>
              <a:gd name="connsiteY205" fmla="*/ 4266 h 10000"/>
              <a:gd name="connsiteX206" fmla="*/ 7306 w 10000"/>
              <a:gd name="connsiteY206" fmla="*/ 4146 h 10000"/>
              <a:gd name="connsiteX207" fmla="*/ 7391 w 10000"/>
              <a:gd name="connsiteY207" fmla="*/ 4011 h 10000"/>
              <a:gd name="connsiteX208" fmla="*/ 7433 w 10000"/>
              <a:gd name="connsiteY208" fmla="*/ 3940 h 10000"/>
              <a:gd name="connsiteX209" fmla="*/ 7506 w 10000"/>
              <a:gd name="connsiteY209" fmla="*/ 3806 h 10000"/>
              <a:gd name="connsiteX210" fmla="*/ 7640 w 10000"/>
              <a:gd name="connsiteY210" fmla="*/ 3526 h 10000"/>
              <a:gd name="connsiteX211" fmla="*/ 7754 w 10000"/>
              <a:gd name="connsiteY211" fmla="*/ 3225 h 10000"/>
              <a:gd name="connsiteX212" fmla="*/ 7825 w 10000"/>
              <a:gd name="connsiteY212" fmla="*/ 2990 h 10000"/>
              <a:gd name="connsiteX213" fmla="*/ 7868 w 10000"/>
              <a:gd name="connsiteY213" fmla="*/ 2831 h 10000"/>
              <a:gd name="connsiteX214" fmla="*/ 7900 w 10000"/>
              <a:gd name="connsiteY214" fmla="*/ 2668 h 10000"/>
              <a:gd name="connsiteX215" fmla="*/ 7931 w 10000"/>
              <a:gd name="connsiteY215" fmla="*/ 2499 h 10000"/>
              <a:gd name="connsiteX216" fmla="*/ 7952 w 10000"/>
              <a:gd name="connsiteY216" fmla="*/ 2336 h 10000"/>
              <a:gd name="connsiteX217" fmla="*/ 7965 w 10000"/>
              <a:gd name="connsiteY217" fmla="*/ 2167 h 10000"/>
              <a:gd name="connsiteX218" fmla="*/ 7973 w 10000"/>
              <a:gd name="connsiteY218" fmla="*/ 1999 h 10000"/>
              <a:gd name="connsiteX219" fmla="*/ 7971 w 10000"/>
              <a:gd name="connsiteY219" fmla="*/ 1829 h 10000"/>
              <a:gd name="connsiteX220" fmla="*/ 7963 w 10000"/>
              <a:gd name="connsiteY220" fmla="*/ 1659 h 10000"/>
              <a:gd name="connsiteX221" fmla="*/ 7949 w 10000"/>
              <a:gd name="connsiteY221" fmla="*/ 1488 h 10000"/>
              <a:gd name="connsiteX222" fmla="*/ 7937 w 10000"/>
              <a:gd name="connsiteY222" fmla="*/ 1404 h 10000"/>
              <a:gd name="connsiteX223" fmla="*/ 7916 w 10000"/>
              <a:gd name="connsiteY223" fmla="*/ 1289 h 10000"/>
              <a:gd name="connsiteX224" fmla="*/ 7892 w 10000"/>
              <a:gd name="connsiteY224" fmla="*/ 1098 h 10000"/>
              <a:gd name="connsiteX225" fmla="*/ 7883 w 10000"/>
              <a:gd name="connsiteY225" fmla="*/ 969 h 10000"/>
              <a:gd name="connsiteX226" fmla="*/ 7885 w 10000"/>
              <a:gd name="connsiteY226" fmla="*/ 845 h 10000"/>
              <a:gd name="connsiteX227" fmla="*/ 7903 w 10000"/>
              <a:gd name="connsiteY227" fmla="*/ 727 h 10000"/>
              <a:gd name="connsiteX228" fmla="*/ 7934 w 10000"/>
              <a:gd name="connsiteY228" fmla="*/ 649 h 10000"/>
              <a:gd name="connsiteX229" fmla="*/ 7958 w 10000"/>
              <a:gd name="connsiteY229" fmla="*/ 601 h 10000"/>
              <a:gd name="connsiteX230" fmla="*/ 7992 w 10000"/>
              <a:gd name="connsiteY230" fmla="*/ 558 h 10000"/>
              <a:gd name="connsiteX231" fmla="*/ 8030 w 10000"/>
              <a:gd name="connsiteY231" fmla="*/ 522 h 10000"/>
              <a:gd name="connsiteX232" fmla="*/ 8050 w 10000"/>
              <a:gd name="connsiteY232" fmla="*/ 507 h 10000"/>
              <a:gd name="connsiteX233" fmla="*/ 8088 w 10000"/>
              <a:gd name="connsiteY233" fmla="*/ 485 h 10000"/>
              <a:gd name="connsiteX234" fmla="*/ 8159 w 10000"/>
              <a:gd name="connsiteY234" fmla="*/ 470 h 10000"/>
              <a:gd name="connsiteX235" fmla="*/ 8229 w 10000"/>
              <a:gd name="connsiteY235" fmla="*/ 479 h 10000"/>
              <a:gd name="connsiteX236" fmla="*/ 8301 w 10000"/>
              <a:gd name="connsiteY236" fmla="*/ 515 h 10000"/>
              <a:gd name="connsiteX237" fmla="*/ 8370 w 10000"/>
              <a:gd name="connsiteY237" fmla="*/ 564 h 10000"/>
              <a:gd name="connsiteX238" fmla="*/ 8433 w 10000"/>
              <a:gd name="connsiteY238" fmla="*/ 629 h 10000"/>
              <a:gd name="connsiteX239" fmla="*/ 8490 w 10000"/>
              <a:gd name="connsiteY239" fmla="*/ 704 h 10000"/>
              <a:gd name="connsiteX240" fmla="*/ 8538 w 10000"/>
              <a:gd name="connsiteY240" fmla="*/ 780 h 10000"/>
              <a:gd name="connsiteX241" fmla="*/ 8559 w 10000"/>
              <a:gd name="connsiteY241" fmla="*/ 818 h 10000"/>
              <a:gd name="connsiteX242" fmla="*/ 8645 w 10000"/>
              <a:gd name="connsiteY242" fmla="*/ 1003 h 10000"/>
              <a:gd name="connsiteX243" fmla="*/ 8792 w 10000"/>
              <a:gd name="connsiteY243" fmla="*/ 1307 h 10000"/>
              <a:gd name="connsiteX244" fmla="*/ 8868 w 10000"/>
              <a:gd name="connsiteY244" fmla="*/ 1441 h 10000"/>
              <a:gd name="connsiteX245" fmla="*/ 8925 w 10000"/>
              <a:gd name="connsiteY245" fmla="*/ 1521 h 10000"/>
              <a:gd name="connsiteX246" fmla="*/ 8982 w 10000"/>
              <a:gd name="connsiteY246" fmla="*/ 1592 h 10000"/>
              <a:gd name="connsiteX247" fmla="*/ 9039 w 10000"/>
              <a:gd name="connsiteY247" fmla="*/ 1642 h 10000"/>
              <a:gd name="connsiteX248" fmla="*/ 9103 w 10000"/>
              <a:gd name="connsiteY248" fmla="*/ 1676 h 10000"/>
              <a:gd name="connsiteX249" fmla="*/ 9168 w 10000"/>
              <a:gd name="connsiteY249" fmla="*/ 1690 h 10000"/>
              <a:gd name="connsiteX250" fmla="*/ 9236 w 10000"/>
              <a:gd name="connsiteY250" fmla="*/ 1681 h 10000"/>
              <a:gd name="connsiteX251" fmla="*/ 9308 w 10000"/>
              <a:gd name="connsiteY251" fmla="*/ 1647 h 10000"/>
              <a:gd name="connsiteX252" fmla="*/ 9384 w 10000"/>
              <a:gd name="connsiteY252" fmla="*/ 1583 h 10000"/>
              <a:gd name="connsiteX253" fmla="*/ 9463 w 10000"/>
              <a:gd name="connsiteY253" fmla="*/ 1486 h 10000"/>
              <a:gd name="connsiteX254" fmla="*/ 9504 w 10000"/>
              <a:gd name="connsiteY254" fmla="*/ 1425 h 10000"/>
              <a:gd name="connsiteX255" fmla="*/ 9544 w 10000"/>
              <a:gd name="connsiteY255" fmla="*/ 1356 h 10000"/>
              <a:gd name="connsiteX256" fmla="*/ 9614 w 10000"/>
              <a:gd name="connsiteY256" fmla="*/ 1210 h 10000"/>
              <a:gd name="connsiteX257" fmla="*/ 9672 w 10000"/>
              <a:gd name="connsiteY257" fmla="*/ 1047 h 10000"/>
              <a:gd name="connsiteX258" fmla="*/ 9722 w 10000"/>
              <a:gd name="connsiteY258" fmla="*/ 880 h 10000"/>
              <a:gd name="connsiteX259" fmla="*/ 9743 w 10000"/>
              <a:gd name="connsiteY259" fmla="*/ 796 h 10000"/>
              <a:gd name="connsiteX260" fmla="*/ 9795 w 10000"/>
              <a:gd name="connsiteY260" fmla="*/ 595 h 10000"/>
              <a:gd name="connsiteX261" fmla="*/ 9884 w 10000"/>
              <a:gd name="connsiteY261" fmla="*/ 283 h 10000"/>
              <a:gd name="connsiteX262" fmla="*/ 9955 w 10000"/>
              <a:gd name="connsiteY262" fmla="*/ 89 h 10000"/>
              <a:gd name="connsiteX263" fmla="*/ 10000 w 10000"/>
              <a:gd name="connsiteY263" fmla="*/ 0 h 10000"/>
              <a:gd name="connsiteX0" fmla="*/ 905 w 10000"/>
              <a:gd name="connsiteY0" fmla="*/ 9038 h 10000"/>
              <a:gd name="connsiteX1" fmla="*/ 926 w 10000"/>
              <a:gd name="connsiteY1" fmla="*/ 8920 h 10000"/>
              <a:gd name="connsiteX2" fmla="*/ 942 w 10000"/>
              <a:gd name="connsiteY2" fmla="*/ 8824 h 10000"/>
              <a:gd name="connsiteX3" fmla="*/ 958 w 10000"/>
              <a:gd name="connsiteY3" fmla="*/ 8630 h 10000"/>
              <a:gd name="connsiteX4" fmla="*/ 961 w 10000"/>
              <a:gd name="connsiteY4" fmla="*/ 8440 h 10000"/>
              <a:gd name="connsiteX5" fmla="*/ 944 w 10000"/>
              <a:gd name="connsiteY5" fmla="*/ 8247 h 10000"/>
              <a:gd name="connsiteX6" fmla="*/ 912 w 10000"/>
              <a:gd name="connsiteY6" fmla="*/ 8062 h 10000"/>
              <a:gd name="connsiteX7" fmla="*/ 861 w 10000"/>
              <a:gd name="connsiteY7" fmla="*/ 7883 h 10000"/>
              <a:gd name="connsiteX8" fmla="*/ 795 w 10000"/>
              <a:gd name="connsiteY8" fmla="*/ 7718 h 10000"/>
              <a:gd name="connsiteX9" fmla="*/ 709 w 10000"/>
              <a:gd name="connsiteY9" fmla="*/ 7561 h 10000"/>
              <a:gd name="connsiteX10" fmla="*/ 657 w 10000"/>
              <a:gd name="connsiteY10" fmla="*/ 7487 h 10000"/>
              <a:gd name="connsiteX11" fmla="*/ 625 w 10000"/>
              <a:gd name="connsiteY11" fmla="*/ 7446 h 10000"/>
              <a:gd name="connsiteX12" fmla="*/ 557 w 10000"/>
              <a:gd name="connsiteY12" fmla="*/ 7379 h 10000"/>
              <a:gd name="connsiteX13" fmla="*/ 492 w 10000"/>
              <a:gd name="connsiteY13" fmla="*/ 7330 h 10000"/>
              <a:gd name="connsiteX14" fmla="*/ 427 w 10000"/>
              <a:gd name="connsiteY14" fmla="*/ 7301 h 10000"/>
              <a:gd name="connsiteX15" fmla="*/ 365 w 10000"/>
              <a:gd name="connsiteY15" fmla="*/ 7290 h 10000"/>
              <a:gd name="connsiteX16" fmla="*/ 304 w 10000"/>
              <a:gd name="connsiteY16" fmla="*/ 7295 h 10000"/>
              <a:gd name="connsiteX17" fmla="*/ 245 w 10000"/>
              <a:gd name="connsiteY17" fmla="*/ 7315 h 10000"/>
              <a:gd name="connsiteX18" fmla="*/ 191 w 10000"/>
              <a:gd name="connsiteY18" fmla="*/ 7350 h 10000"/>
              <a:gd name="connsiteX19" fmla="*/ 144 w 10000"/>
              <a:gd name="connsiteY19" fmla="*/ 7397 h 10000"/>
              <a:gd name="connsiteX20" fmla="*/ 101 w 10000"/>
              <a:gd name="connsiteY20" fmla="*/ 7461 h 10000"/>
              <a:gd name="connsiteX21" fmla="*/ 66 w 10000"/>
              <a:gd name="connsiteY21" fmla="*/ 7537 h 10000"/>
              <a:gd name="connsiteX22" fmla="*/ 35 w 10000"/>
              <a:gd name="connsiteY22" fmla="*/ 7622 h 10000"/>
              <a:gd name="connsiteX23" fmla="*/ 16 w 10000"/>
              <a:gd name="connsiteY23" fmla="*/ 7718 h 10000"/>
              <a:gd name="connsiteX24" fmla="*/ 3 w 10000"/>
              <a:gd name="connsiteY24" fmla="*/ 7819 h 10000"/>
              <a:gd name="connsiteX25" fmla="*/ 0 w 10000"/>
              <a:gd name="connsiteY25" fmla="*/ 7929 h 10000"/>
              <a:gd name="connsiteX26" fmla="*/ 7 w 10000"/>
              <a:gd name="connsiteY26" fmla="*/ 8045 h 10000"/>
              <a:gd name="connsiteX27" fmla="*/ 14 w 10000"/>
              <a:gd name="connsiteY27" fmla="*/ 8104 h 10000"/>
              <a:gd name="connsiteX28" fmla="*/ 29 w 10000"/>
              <a:gd name="connsiteY28" fmla="*/ 8207 h 10000"/>
              <a:gd name="connsiteX29" fmla="*/ 76 w 10000"/>
              <a:gd name="connsiteY29" fmla="*/ 8401 h 10000"/>
              <a:gd name="connsiteX30" fmla="*/ 138 w 10000"/>
              <a:gd name="connsiteY30" fmla="*/ 8592 h 10000"/>
              <a:gd name="connsiteX31" fmla="*/ 214 w 10000"/>
              <a:gd name="connsiteY31" fmla="*/ 8773 h 10000"/>
              <a:gd name="connsiteX32" fmla="*/ 304 w 10000"/>
              <a:gd name="connsiteY32" fmla="*/ 8941 h 10000"/>
              <a:gd name="connsiteX33" fmla="*/ 401 w 10000"/>
              <a:gd name="connsiteY33" fmla="*/ 9100 h 10000"/>
              <a:gd name="connsiteX34" fmla="*/ 510 w 10000"/>
              <a:gd name="connsiteY34" fmla="*/ 9250 h 10000"/>
              <a:gd name="connsiteX35" fmla="*/ 630 w 10000"/>
              <a:gd name="connsiteY35" fmla="*/ 9389 h 10000"/>
              <a:gd name="connsiteX36" fmla="*/ 754 w 10000"/>
              <a:gd name="connsiteY36" fmla="*/ 9518 h 10000"/>
              <a:gd name="connsiteX37" fmla="*/ 886 w 10000"/>
              <a:gd name="connsiteY37" fmla="*/ 9628 h 10000"/>
              <a:gd name="connsiteX38" fmla="*/ 1019 w 10000"/>
              <a:gd name="connsiteY38" fmla="*/ 9727 h 10000"/>
              <a:gd name="connsiteX39" fmla="*/ 1157 w 10000"/>
              <a:gd name="connsiteY39" fmla="*/ 9813 h 10000"/>
              <a:gd name="connsiteX40" fmla="*/ 1294 w 10000"/>
              <a:gd name="connsiteY40" fmla="*/ 9884 h 10000"/>
              <a:gd name="connsiteX41" fmla="*/ 1434 w 10000"/>
              <a:gd name="connsiteY41" fmla="*/ 9939 h 10000"/>
              <a:gd name="connsiteX42" fmla="*/ 1571 w 10000"/>
              <a:gd name="connsiteY42" fmla="*/ 9975 h 10000"/>
              <a:gd name="connsiteX43" fmla="*/ 1705 w 10000"/>
              <a:gd name="connsiteY43" fmla="*/ 9999 h 10000"/>
              <a:gd name="connsiteX44" fmla="*/ 1769 w 10000"/>
              <a:gd name="connsiteY44" fmla="*/ 10000 h 10000"/>
              <a:gd name="connsiteX45" fmla="*/ 1844 w 10000"/>
              <a:gd name="connsiteY45" fmla="*/ 9999 h 10000"/>
              <a:gd name="connsiteX46" fmla="*/ 1992 w 10000"/>
              <a:gd name="connsiteY46" fmla="*/ 9974 h 10000"/>
              <a:gd name="connsiteX47" fmla="*/ 2129 w 10000"/>
              <a:gd name="connsiteY47" fmla="*/ 9923 h 10000"/>
              <a:gd name="connsiteX48" fmla="*/ 2263 w 10000"/>
              <a:gd name="connsiteY48" fmla="*/ 9844 h 10000"/>
              <a:gd name="connsiteX49" fmla="*/ 2382 w 10000"/>
              <a:gd name="connsiteY49" fmla="*/ 9741 h 10000"/>
              <a:gd name="connsiteX50" fmla="*/ 2491 w 10000"/>
              <a:gd name="connsiteY50" fmla="*/ 9606 h 10000"/>
              <a:gd name="connsiteX51" fmla="*/ 2561 w 10000"/>
              <a:gd name="connsiteY51" fmla="*/ 9490 h 10000"/>
              <a:gd name="connsiteX52" fmla="*/ 2602 w 10000"/>
              <a:gd name="connsiteY52" fmla="*/ 9404 h 10000"/>
              <a:gd name="connsiteX53" fmla="*/ 2639 w 10000"/>
              <a:gd name="connsiteY53" fmla="*/ 9312 h 10000"/>
              <a:gd name="connsiteX54" fmla="*/ 2674 w 10000"/>
              <a:gd name="connsiteY54" fmla="*/ 9213 h 10000"/>
              <a:gd name="connsiteX55" fmla="*/ 2687 w 10000"/>
              <a:gd name="connsiteY55" fmla="*/ 9159 h 10000"/>
              <a:gd name="connsiteX56" fmla="*/ 2706 w 10000"/>
              <a:gd name="connsiteY56" fmla="*/ 9076 h 10000"/>
              <a:gd name="connsiteX57" fmla="*/ 2736 w 10000"/>
              <a:gd name="connsiteY57" fmla="*/ 8911 h 10000"/>
              <a:gd name="connsiteX58" fmla="*/ 2750 w 10000"/>
              <a:gd name="connsiteY58" fmla="*/ 8757 h 10000"/>
              <a:gd name="connsiteX59" fmla="*/ 2754 w 10000"/>
              <a:gd name="connsiteY59" fmla="*/ 8606 h 10000"/>
              <a:gd name="connsiteX60" fmla="*/ 2746 w 10000"/>
              <a:gd name="connsiteY60" fmla="*/ 8462 h 10000"/>
              <a:gd name="connsiteX61" fmla="*/ 2727 w 10000"/>
              <a:gd name="connsiteY61" fmla="*/ 8322 h 10000"/>
              <a:gd name="connsiteX62" fmla="*/ 2700 w 10000"/>
              <a:gd name="connsiteY62" fmla="*/ 8183 h 10000"/>
              <a:gd name="connsiteX63" fmla="*/ 2665 w 10000"/>
              <a:gd name="connsiteY63" fmla="*/ 8051 h 10000"/>
              <a:gd name="connsiteX64" fmla="*/ 2600 w 10000"/>
              <a:gd name="connsiteY64" fmla="*/ 7855 h 10000"/>
              <a:gd name="connsiteX65" fmla="*/ 2496 w 10000"/>
              <a:gd name="connsiteY65" fmla="*/ 7598 h 10000"/>
              <a:gd name="connsiteX66" fmla="*/ 2319 w 10000"/>
              <a:gd name="connsiteY66" fmla="*/ 7218 h 10000"/>
              <a:gd name="connsiteX67" fmla="*/ 2199 w 10000"/>
              <a:gd name="connsiteY67" fmla="*/ 6951 h 10000"/>
              <a:gd name="connsiteX68" fmla="*/ 2032 w 10000"/>
              <a:gd name="connsiteY68" fmla="*/ 6592 h 10000"/>
              <a:gd name="connsiteX69" fmla="*/ 1728 w 10000"/>
              <a:gd name="connsiteY69" fmla="*/ 5935 h 10000"/>
              <a:gd name="connsiteX70" fmla="*/ 1579 w 10000"/>
              <a:gd name="connsiteY70" fmla="*/ 5579 h 10000"/>
              <a:gd name="connsiteX71" fmla="*/ 1484 w 10000"/>
              <a:gd name="connsiteY71" fmla="*/ 5336 h 10000"/>
              <a:gd name="connsiteX72" fmla="*/ 1399 w 10000"/>
              <a:gd name="connsiteY72" fmla="*/ 5090 h 10000"/>
              <a:gd name="connsiteX73" fmla="*/ 1327 w 10000"/>
              <a:gd name="connsiteY73" fmla="*/ 4843 h 10000"/>
              <a:gd name="connsiteX74" fmla="*/ 1272 w 10000"/>
              <a:gd name="connsiteY74" fmla="*/ 4593 h 10000"/>
              <a:gd name="connsiteX75" fmla="*/ 1232 w 10000"/>
              <a:gd name="connsiteY75" fmla="*/ 4346 h 10000"/>
              <a:gd name="connsiteX76" fmla="*/ 1213 w 10000"/>
              <a:gd name="connsiteY76" fmla="*/ 4105 h 10000"/>
              <a:gd name="connsiteX77" fmla="*/ 1216 w 10000"/>
              <a:gd name="connsiteY77" fmla="*/ 3926 h 10000"/>
              <a:gd name="connsiteX78" fmla="*/ 1225 w 10000"/>
              <a:gd name="connsiteY78" fmla="*/ 3812 h 10000"/>
              <a:gd name="connsiteX79" fmla="*/ 1241 w 10000"/>
              <a:gd name="connsiteY79" fmla="*/ 3697 h 10000"/>
              <a:gd name="connsiteX80" fmla="*/ 1267 w 10000"/>
              <a:gd name="connsiteY80" fmla="*/ 3586 h 10000"/>
              <a:gd name="connsiteX81" fmla="*/ 1296 w 10000"/>
              <a:gd name="connsiteY81" fmla="*/ 3474 h 10000"/>
              <a:gd name="connsiteX82" fmla="*/ 1337 w 10000"/>
              <a:gd name="connsiteY82" fmla="*/ 3368 h 10000"/>
              <a:gd name="connsiteX83" fmla="*/ 1359 w 10000"/>
              <a:gd name="connsiteY83" fmla="*/ 3317 h 10000"/>
              <a:gd name="connsiteX84" fmla="*/ 1392 w 10000"/>
              <a:gd name="connsiteY84" fmla="*/ 3243 h 10000"/>
              <a:gd name="connsiteX85" fmla="*/ 1470 w 10000"/>
              <a:gd name="connsiteY85" fmla="*/ 3119 h 10000"/>
              <a:gd name="connsiteX86" fmla="*/ 1560 w 10000"/>
              <a:gd name="connsiteY86" fmla="*/ 3008 h 10000"/>
              <a:gd name="connsiteX87" fmla="*/ 1657 w 10000"/>
              <a:gd name="connsiteY87" fmla="*/ 2919 h 10000"/>
              <a:gd name="connsiteX88" fmla="*/ 1762 w 10000"/>
              <a:gd name="connsiteY88" fmla="*/ 2844 h 10000"/>
              <a:gd name="connsiteX89" fmla="*/ 1874 w 10000"/>
              <a:gd name="connsiteY89" fmla="*/ 2783 h 10000"/>
              <a:gd name="connsiteX90" fmla="*/ 1992 w 10000"/>
              <a:gd name="connsiteY90" fmla="*/ 2742 h 10000"/>
              <a:gd name="connsiteX91" fmla="*/ 2110 w 10000"/>
              <a:gd name="connsiteY91" fmla="*/ 2711 h 10000"/>
              <a:gd name="connsiteX92" fmla="*/ 2234 w 10000"/>
              <a:gd name="connsiteY92" fmla="*/ 2694 h 10000"/>
              <a:gd name="connsiteX93" fmla="*/ 2359 w 10000"/>
              <a:gd name="connsiteY93" fmla="*/ 2689 h 10000"/>
              <a:gd name="connsiteX94" fmla="*/ 2485 w 10000"/>
              <a:gd name="connsiteY94" fmla="*/ 2695 h 10000"/>
              <a:gd name="connsiteX95" fmla="*/ 2607 w 10000"/>
              <a:gd name="connsiteY95" fmla="*/ 2713 h 10000"/>
              <a:gd name="connsiteX96" fmla="*/ 2727 w 10000"/>
              <a:gd name="connsiteY96" fmla="*/ 2742 h 10000"/>
              <a:gd name="connsiteX97" fmla="*/ 2844 w 10000"/>
              <a:gd name="connsiteY97" fmla="*/ 2777 h 10000"/>
              <a:gd name="connsiteX98" fmla="*/ 2957 w 10000"/>
              <a:gd name="connsiteY98" fmla="*/ 2822 h 10000"/>
              <a:gd name="connsiteX99" fmla="*/ 3061 w 10000"/>
              <a:gd name="connsiteY99" fmla="*/ 2876 h 10000"/>
              <a:gd name="connsiteX100" fmla="*/ 3113 w 10000"/>
              <a:gd name="connsiteY100" fmla="*/ 2905 h 10000"/>
              <a:gd name="connsiteX101" fmla="*/ 3168 w 10000"/>
              <a:gd name="connsiteY101" fmla="*/ 2939 h 10000"/>
              <a:gd name="connsiteX102" fmla="*/ 3282 w 10000"/>
              <a:gd name="connsiteY102" fmla="*/ 3020 h 10000"/>
              <a:gd name="connsiteX103" fmla="*/ 3389 w 10000"/>
              <a:gd name="connsiteY103" fmla="*/ 3108 h 10000"/>
              <a:gd name="connsiteX104" fmla="*/ 3495 w 10000"/>
              <a:gd name="connsiteY104" fmla="*/ 3203 h 10000"/>
              <a:gd name="connsiteX105" fmla="*/ 3648 w 10000"/>
              <a:gd name="connsiteY105" fmla="*/ 3364 h 10000"/>
              <a:gd name="connsiteX106" fmla="*/ 3842 w 10000"/>
              <a:gd name="connsiteY106" fmla="*/ 3602 h 10000"/>
              <a:gd name="connsiteX107" fmla="*/ 4016 w 10000"/>
              <a:gd name="connsiteY107" fmla="*/ 3864 h 10000"/>
              <a:gd name="connsiteX108" fmla="*/ 4176 w 10000"/>
              <a:gd name="connsiteY108" fmla="*/ 4148 h 10000"/>
              <a:gd name="connsiteX109" fmla="*/ 4321 w 10000"/>
              <a:gd name="connsiteY109" fmla="*/ 4450 h 10000"/>
              <a:gd name="connsiteX110" fmla="*/ 4442 w 10000"/>
              <a:gd name="connsiteY110" fmla="*/ 4763 h 10000"/>
              <a:gd name="connsiteX111" fmla="*/ 4494 w 10000"/>
              <a:gd name="connsiteY111" fmla="*/ 4928 h 10000"/>
              <a:gd name="connsiteX112" fmla="*/ 4534 w 10000"/>
              <a:gd name="connsiteY112" fmla="*/ 5048 h 10000"/>
              <a:gd name="connsiteX113" fmla="*/ 4599 w 10000"/>
              <a:gd name="connsiteY113" fmla="*/ 5296 h 10000"/>
              <a:gd name="connsiteX114" fmla="*/ 4653 w 10000"/>
              <a:gd name="connsiteY114" fmla="*/ 5547 h 10000"/>
              <a:gd name="connsiteX115" fmla="*/ 4697 w 10000"/>
              <a:gd name="connsiteY115" fmla="*/ 5800 h 10000"/>
              <a:gd name="connsiteX116" fmla="*/ 4756 w 10000"/>
              <a:gd name="connsiteY116" fmla="*/ 6184 h 10000"/>
              <a:gd name="connsiteX117" fmla="*/ 4829 w 10000"/>
              <a:gd name="connsiteY117" fmla="*/ 6698 h 10000"/>
              <a:gd name="connsiteX118" fmla="*/ 4888 w 10000"/>
              <a:gd name="connsiteY118" fmla="*/ 7078 h 10000"/>
              <a:gd name="connsiteX119" fmla="*/ 4933 w 10000"/>
              <a:gd name="connsiteY119" fmla="*/ 7328 h 10000"/>
              <a:gd name="connsiteX120" fmla="*/ 4988 w 10000"/>
              <a:gd name="connsiteY120" fmla="*/ 7573 h 10000"/>
              <a:gd name="connsiteX121" fmla="*/ 5052 w 10000"/>
              <a:gd name="connsiteY121" fmla="*/ 7816 h 10000"/>
              <a:gd name="connsiteX122" fmla="*/ 5128 w 10000"/>
              <a:gd name="connsiteY122" fmla="*/ 8050 h 10000"/>
              <a:gd name="connsiteX123" fmla="*/ 5218 w 10000"/>
              <a:gd name="connsiteY123" fmla="*/ 8273 h 10000"/>
              <a:gd name="connsiteX124" fmla="*/ 5328 w 10000"/>
              <a:gd name="connsiteY124" fmla="*/ 8493 h 10000"/>
              <a:gd name="connsiteX125" fmla="*/ 5455 w 10000"/>
              <a:gd name="connsiteY125" fmla="*/ 8701 h 10000"/>
              <a:gd name="connsiteX126" fmla="*/ 5527 w 10000"/>
              <a:gd name="connsiteY126" fmla="*/ 8800 h 10000"/>
              <a:gd name="connsiteX127" fmla="*/ 5558 w 10000"/>
              <a:gd name="connsiteY127" fmla="*/ 8842 h 10000"/>
              <a:gd name="connsiteX128" fmla="*/ 5626 w 10000"/>
              <a:gd name="connsiteY128" fmla="*/ 8916 h 10000"/>
              <a:gd name="connsiteX129" fmla="*/ 5693 w 10000"/>
              <a:gd name="connsiteY129" fmla="*/ 8981 h 10000"/>
              <a:gd name="connsiteX130" fmla="*/ 5762 w 10000"/>
              <a:gd name="connsiteY130" fmla="*/ 9037 h 10000"/>
              <a:gd name="connsiteX131" fmla="*/ 5830 w 10000"/>
              <a:gd name="connsiteY131" fmla="*/ 9079 h 10000"/>
              <a:gd name="connsiteX132" fmla="*/ 5901 w 10000"/>
              <a:gd name="connsiteY132" fmla="*/ 9111 h 10000"/>
              <a:gd name="connsiteX133" fmla="*/ 5971 w 10000"/>
              <a:gd name="connsiteY133" fmla="*/ 9135 h 10000"/>
              <a:gd name="connsiteX134" fmla="*/ 6043 w 10000"/>
              <a:gd name="connsiteY134" fmla="*/ 9148 h 10000"/>
              <a:gd name="connsiteX135" fmla="*/ 6114 w 10000"/>
              <a:gd name="connsiteY135" fmla="*/ 9148 h 10000"/>
              <a:gd name="connsiteX136" fmla="*/ 6185 w 10000"/>
              <a:gd name="connsiteY136" fmla="*/ 9139 h 10000"/>
              <a:gd name="connsiteX137" fmla="*/ 6256 w 10000"/>
              <a:gd name="connsiteY137" fmla="*/ 9117 h 10000"/>
              <a:gd name="connsiteX138" fmla="*/ 6326 w 10000"/>
              <a:gd name="connsiteY138" fmla="*/ 9087 h 10000"/>
              <a:gd name="connsiteX139" fmla="*/ 6397 w 10000"/>
              <a:gd name="connsiteY139" fmla="*/ 9050 h 10000"/>
              <a:gd name="connsiteX140" fmla="*/ 6466 w 10000"/>
              <a:gd name="connsiteY140" fmla="*/ 8995 h 10000"/>
              <a:gd name="connsiteX141" fmla="*/ 6535 w 10000"/>
              <a:gd name="connsiteY141" fmla="*/ 8934 h 10000"/>
              <a:gd name="connsiteX142" fmla="*/ 6603 w 10000"/>
              <a:gd name="connsiteY142" fmla="*/ 8861 h 10000"/>
              <a:gd name="connsiteX143" fmla="*/ 6637 w 10000"/>
              <a:gd name="connsiteY143" fmla="*/ 8820 h 10000"/>
              <a:gd name="connsiteX144" fmla="*/ 6667 w 10000"/>
              <a:gd name="connsiteY144" fmla="*/ 8783 h 10000"/>
              <a:gd name="connsiteX145" fmla="*/ 6721 w 10000"/>
              <a:gd name="connsiteY145" fmla="*/ 8704 h 10000"/>
              <a:gd name="connsiteX146" fmla="*/ 6766 w 10000"/>
              <a:gd name="connsiteY146" fmla="*/ 8618 h 10000"/>
              <a:gd name="connsiteX147" fmla="*/ 6805 w 10000"/>
              <a:gd name="connsiteY147" fmla="*/ 8531 h 10000"/>
              <a:gd name="connsiteX148" fmla="*/ 6853 w 10000"/>
              <a:gd name="connsiteY148" fmla="*/ 8393 h 10000"/>
              <a:gd name="connsiteX149" fmla="*/ 6901 w 10000"/>
              <a:gd name="connsiteY149" fmla="*/ 8201 h 10000"/>
              <a:gd name="connsiteX150" fmla="*/ 6931 w 10000"/>
              <a:gd name="connsiteY150" fmla="*/ 8001 h 10000"/>
              <a:gd name="connsiteX151" fmla="*/ 6950 w 10000"/>
              <a:gd name="connsiteY151" fmla="*/ 7793 h 10000"/>
              <a:gd name="connsiteX152" fmla="*/ 6966 w 10000"/>
              <a:gd name="connsiteY152" fmla="*/ 7476 h 10000"/>
              <a:gd name="connsiteX153" fmla="*/ 6974 w 10000"/>
              <a:gd name="connsiteY153" fmla="*/ 7264 h 10000"/>
              <a:gd name="connsiteX154" fmla="*/ 6987 w 10000"/>
              <a:gd name="connsiteY154" fmla="*/ 6979 h 10000"/>
              <a:gd name="connsiteX155" fmla="*/ 7001 w 10000"/>
              <a:gd name="connsiteY155" fmla="*/ 6405 h 10000"/>
              <a:gd name="connsiteX156" fmla="*/ 7001 w 10000"/>
              <a:gd name="connsiteY156" fmla="*/ 5829 h 10000"/>
              <a:gd name="connsiteX157" fmla="*/ 6990 w 10000"/>
              <a:gd name="connsiteY157" fmla="*/ 5256 h 10000"/>
              <a:gd name="connsiteX158" fmla="*/ 6981 w 10000"/>
              <a:gd name="connsiteY158" fmla="*/ 4969 h 10000"/>
              <a:gd name="connsiteX159" fmla="*/ 6978 w 10000"/>
              <a:gd name="connsiteY159" fmla="*/ 4903 h 10000"/>
              <a:gd name="connsiteX160" fmla="*/ 6965 w 10000"/>
              <a:gd name="connsiteY160" fmla="*/ 4763 h 10000"/>
              <a:gd name="connsiteX161" fmla="*/ 6946 w 10000"/>
              <a:gd name="connsiteY161" fmla="*/ 4630 h 10000"/>
              <a:gd name="connsiteX162" fmla="*/ 6916 w 10000"/>
              <a:gd name="connsiteY162" fmla="*/ 4501 h 10000"/>
              <a:gd name="connsiteX163" fmla="*/ 6885 w 10000"/>
              <a:gd name="connsiteY163" fmla="*/ 4375 h 10000"/>
              <a:gd name="connsiteX164" fmla="*/ 6844 w 10000"/>
              <a:gd name="connsiteY164" fmla="*/ 4253 h 10000"/>
              <a:gd name="connsiteX165" fmla="*/ 6796 w 10000"/>
              <a:gd name="connsiteY165" fmla="*/ 4136 h 10000"/>
              <a:gd name="connsiteX166" fmla="*/ 6744 w 10000"/>
              <a:gd name="connsiteY166" fmla="*/ 4027 h 10000"/>
              <a:gd name="connsiteX167" fmla="*/ 6684 w 10000"/>
              <a:gd name="connsiteY167" fmla="*/ 3926 h 10000"/>
              <a:gd name="connsiteX168" fmla="*/ 6619 w 10000"/>
              <a:gd name="connsiteY168" fmla="*/ 3835 h 10000"/>
              <a:gd name="connsiteX169" fmla="*/ 6547 w 10000"/>
              <a:gd name="connsiteY169" fmla="*/ 3751 h 10000"/>
              <a:gd name="connsiteX170" fmla="*/ 6470 w 10000"/>
              <a:gd name="connsiteY170" fmla="*/ 3676 h 10000"/>
              <a:gd name="connsiteX171" fmla="*/ 6390 w 10000"/>
              <a:gd name="connsiteY171" fmla="*/ 3614 h 10000"/>
              <a:gd name="connsiteX172" fmla="*/ 6304 w 10000"/>
              <a:gd name="connsiteY172" fmla="*/ 3560 h 10000"/>
              <a:gd name="connsiteX173" fmla="*/ 6212 w 10000"/>
              <a:gd name="connsiteY173" fmla="*/ 3523 h 10000"/>
              <a:gd name="connsiteX174" fmla="*/ 6115 w 10000"/>
              <a:gd name="connsiteY174" fmla="*/ 3498 h 10000"/>
              <a:gd name="connsiteX175" fmla="*/ 6064 w 10000"/>
              <a:gd name="connsiteY175" fmla="*/ 3493 h 10000"/>
              <a:gd name="connsiteX176" fmla="*/ 6039 w 10000"/>
              <a:gd name="connsiteY176" fmla="*/ 3492 h 10000"/>
              <a:gd name="connsiteX177" fmla="*/ 5986 w 10000"/>
              <a:gd name="connsiteY177" fmla="*/ 3497 h 10000"/>
              <a:gd name="connsiteX178" fmla="*/ 5934 w 10000"/>
              <a:gd name="connsiteY178" fmla="*/ 3513 h 10000"/>
              <a:gd name="connsiteX179" fmla="*/ 5884 w 10000"/>
              <a:gd name="connsiteY179" fmla="*/ 3539 h 10000"/>
              <a:gd name="connsiteX180" fmla="*/ 5837 w 10000"/>
              <a:gd name="connsiteY180" fmla="*/ 3577 h 10000"/>
              <a:gd name="connsiteX181" fmla="*/ 5796 w 10000"/>
              <a:gd name="connsiteY181" fmla="*/ 3624 h 10000"/>
              <a:gd name="connsiteX182" fmla="*/ 5763 w 10000"/>
              <a:gd name="connsiteY182" fmla="*/ 3679 h 10000"/>
              <a:gd name="connsiteX183" fmla="*/ 5738 w 10000"/>
              <a:gd name="connsiteY183" fmla="*/ 3743 h 10000"/>
              <a:gd name="connsiteX184" fmla="*/ 5729 w 10000"/>
              <a:gd name="connsiteY184" fmla="*/ 3777 h 10000"/>
              <a:gd name="connsiteX185" fmla="*/ 5725 w 10000"/>
              <a:gd name="connsiteY185" fmla="*/ 3805 h 10000"/>
              <a:gd name="connsiteX186" fmla="*/ 5719 w 10000"/>
              <a:gd name="connsiteY186" fmla="*/ 3861 h 10000"/>
              <a:gd name="connsiteX187" fmla="*/ 5724 w 10000"/>
              <a:gd name="connsiteY187" fmla="*/ 3946 h 10000"/>
              <a:gd name="connsiteX188" fmla="*/ 5745 w 10000"/>
              <a:gd name="connsiteY188" fmla="*/ 4059 h 10000"/>
              <a:gd name="connsiteX189" fmla="*/ 5786 w 10000"/>
              <a:gd name="connsiteY189" fmla="*/ 4157 h 10000"/>
              <a:gd name="connsiteX190" fmla="*/ 5811 w 10000"/>
              <a:gd name="connsiteY190" fmla="*/ 4203 h 10000"/>
              <a:gd name="connsiteX191" fmla="*/ 5860 w 10000"/>
              <a:gd name="connsiteY191" fmla="*/ 4279 h 10000"/>
              <a:gd name="connsiteX192" fmla="*/ 5960 w 10000"/>
              <a:gd name="connsiteY192" fmla="*/ 4405 h 10000"/>
              <a:gd name="connsiteX193" fmla="*/ 6061 w 10000"/>
              <a:gd name="connsiteY193" fmla="*/ 4511 h 10000"/>
              <a:gd name="connsiteX194" fmla="*/ 6167 w 10000"/>
              <a:gd name="connsiteY194" fmla="*/ 4593 h 10000"/>
              <a:gd name="connsiteX195" fmla="*/ 6272 w 10000"/>
              <a:gd name="connsiteY195" fmla="*/ 4647 h 10000"/>
              <a:gd name="connsiteX196" fmla="*/ 6380 w 10000"/>
              <a:gd name="connsiteY196" fmla="*/ 4682 h 10000"/>
              <a:gd name="connsiteX197" fmla="*/ 6488 w 10000"/>
              <a:gd name="connsiteY197" fmla="*/ 4695 h 10000"/>
              <a:gd name="connsiteX198" fmla="*/ 6596 w 10000"/>
              <a:gd name="connsiteY198" fmla="*/ 4685 h 10000"/>
              <a:gd name="connsiteX199" fmla="*/ 6703 w 10000"/>
              <a:gd name="connsiteY199" fmla="*/ 4660 h 10000"/>
              <a:gd name="connsiteX200" fmla="*/ 6810 w 10000"/>
              <a:gd name="connsiteY200" fmla="*/ 4611 h 10000"/>
              <a:gd name="connsiteX201" fmla="*/ 6915 w 10000"/>
              <a:gd name="connsiteY201" fmla="*/ 4552 h 10000"/>
              <a:gd name="connsiteX202" fmla="*/ 7018 w 10000"/>
              <a:gd name="connsiteY202" fmla="*/ 4470 h 10000"/>
              <a:gd name="connsiteX203" fmla="*/ 7116 w 10000"/>
              <a:gd name="connsiteY203" fmla="*/ 4376 h 10000"/>
              <a:gd name="connsiteX204" fmla="*/ 7213 w 10000"/>
              <a:gd name="connsiteY204" fmla="*/ 4266 h 10000"/>
              <a:gd name="connsiteX205" fmla="*/ 7306 w 10000"/>
              <a:gd name="connsiteY205" fmla="*/ 4146 h 10000"/>
              <a:gd name="connsiteX206" fmla="*/ 7391 w 10000"/>
              <a:gd name="connsiteY206" fmla="*/ 4011 h 10000"/>
              <a:gd name="connsiteX207" fmla="*/ 7433 w 10000"/>
              <a:gd name="connsiteY207" fmla="*/ 3940 h 10000"/>
              <a:gd name="connsiteX208" fmla="*/ 7506 w 10000"/>
              <a:gd name="connsiteY208" fmla="*/ 3806 h 10000"/>
              <a:gd name="connsiteX209" fmla="*/ 7640 w 10000"/>
              <a:gd name="connsiteY209" fmla="*/ 3526 h 10000"/>
              <a:gd name="connsiteX210" fmla="*/ 7754 w 10000"/>
              <a:gd name="connsiteY210" fmla="*/ 3225 h 10000"/>
              <a:gd name="connsiteX211" fmla="*/ 7825 w 10000"/>
              <a:gd name="connsiteY211" fmla="*/ 2990 h 10000"/>
              <a:gd name="connsiteX212" fmla="*/ 7868 w 10000"/>
              <a:gd name="connsiteY212" fmla="*/ 2831 h 10000"/>
              <a:gd name="connsiteX213" fmla="*/ 7900 w 10000"/>
              <a:gd name="connsiteY213" fmla="*/ 2668 h 10000"/>
              <a:gd name="connsiteX214" fmla="*/ 7931 w 10000"/>
              <a:gd name="connsiteY214" fmla="*/ 2499 h 10000"/>
              <a:gd name="connsiteX215" fmla="*/ 7952 w 10000"/>
              <a:gd name="connsiteY215" fmla="*/ 2336 h 10000"/>
              <a:gd name="connsiteX216" fmla="*/ 7965 w 10000"/>
              <a:gd name="connsiteY216" fmla="*/ 2167 h 10000"/>
              <a:gd name="connsiteX217" fmla="*/ 7973 w 10000"/>
              <a:gd name="connsiteY217" fmla="*/ 1999 h 10000"/>
              <a:gd name="connsiteX218" fmla="*/ 7971 w 10000"/>
              <a:gd name="connsiteY218" fmla="*/ 1829 h 10000"/>
              <a:gd name="connsiteX219" fmla="*/ 7963 w 10000"/>
              <a:gd name="connsiteY219" fmla="*/ 1659 h 10000"/>
              <a:gd name="connsiteX220" fmla="*/ 7949 w 10000"/>
              <a:gd name="connsiteY220" fmla="*/ 1488 h 10000"/>
              <a:gd name="connsiteX221" fmla="*/ 7937 w 10000"/>
              <a:gd name="connsiteY221" fmla="*/ 1404 h 10000"/>
              <a:gd name="connsiteX222" fmla="*/ 7916 w 10000"/>
              <a:gd name="connsiteY222" fmla="*/ 1289 h 10000"/>
              <a:gd name="connsiteX223" fmla="*/ 7892 w 10000"/>
              <a:gd name="connsiteY223" fmla="*/ 1098 h 10000"/>
              <a:gd name="connsiteX224" fmla="*/ 7883 w 10000"/>
              <a:gd name="connsiteY224" fmla="*/ 969 h 10000"/>
              <a:gd name="connsiteX225" fmla="*/ 7885 w 10000"/>
              <a:gd name="connsiteY225" fmla="*/ 845 h 10000"/>
              <a:gd name="connsiteX226" fmla="*/ 7903 w 10000"/>
              <a:gd name="connsiteY226" fmla="*/ 727 h 10000"/>
              <a:gd name="connsiteX227" fmla="*/ 7934 w 10000"/>
              <a:gd name="connsiteY227" fmla="*/ 649 h 10000"/>
              <a:gd name="connsiteX228" fmla="*/ 7958 w 10000"/>
              <a:gd name="connsiteY228" fmla="*/ 601 h 10000"/>
              <a:gd name="connsiteX229" fmla="*/ 7992 w 10000"/>
              <a:gd name="connsiteY229" fmla="*/ 558 h 10000"/>
              <a:gd name="connsiteX230" fmla="*/ 8030 w 10000"/>
              <a:gd name="connsiteY230" fmla="*/ 522 h 10000"/>
              <a:gd name="connsiteX231" fmla="*/ 8050 w 10000"/>
              <a:gd name="connsiteY231" fmla="*/ 507 h 10000"/>
              <a:gd name="connsiteX232" fmla="*/ 8088 w 10000"/>
              <a:gd name="connsiteY232" fmla="*/ 485 h 10000"/>
              <a:gd name="connsiteX233" fmla="*/ 8159 w 10000"/>
              <a:gd name="connsiteY233" fmla="*/ 470 h 10000"/>
              <a:gd name="connsiteX234" fmla="*/ 8229 w 10000"/>
              <a:gd name="connsiteY234" fmla="*/ 479 h 10000"/>
              <a:gd name="connsiteX235" fmla="*/ 8301 w 10000"/>
              <a:gd name="connsiteY235" fmla="*/ 515 h 10000"/>
              <a:gd name="connsiteX236" fmla="*/ 8370 w 10000"/>
              <a:gd name="connsiteY236" fmla="*/ 564 h 10000"/>
              <a:gd name="connsiteX237" fmla="*/ 8433 w 10000"/>
              <a:gd name="connsiteY237" fmla="*/ 629 h 10000"/>
              <a:gd name="connsiteX238" fmla="*/ 8490 w 10000"/>
              <a:gd name="connsiteY238" fmla="*/ 704 h 10000"/>
              <a:gd name="connsiteX239" fmla="*/ 8538 w 10000"/>
              <a:gd name="connsiteY239" fmla="*/ 780 h 10000"/>
              <a:gd name="connsiteX240" fmla="*/ 8559 w 10000"/>
              <a:gd name="connsiteY240" fmla="*/ 818 h 10000"/>
              <a:gd name="connsiteX241" fmla="*/ 8645 w 10000"/>
              <a:gd name="connsiteY241" fmla="*/ 1003 h 10000"/>
              <a:gd name="connsiteX242" fmla="*/ 8792 w 10000"/>
              <a:gd name="connsiteY242" fmla="*/ 1307 h 10000"/>
              <a:gd name="connsiteX243" fmla="*/ 8868 w 10000"/>
              <a:gd name="connsiteY243" fmla="*/ 1441 h 10000"/>
              <a:gd name="connsiteX244" fmla="*/ 8925 w 10000"/>
              <a:gd name="connsiteY244" fmla="*/ 1521 h 10000"/>
              <a:gd name="connsiteX245" fmla="*/ 8982 w 10000"/>
              <a:gd name="connsiteY245" fmla="*/ 1592 h 10000"/>
              <a:gd name="connsiteX246" fmla="*/ 9039 w 10000"/>
              <a:gd name="connsiteY246" fmla="*/ 1642 h 10000"/>
              <a:gd name="connsiteX247" fmla="*/ 9103 w 10000"/>
              <a:gd name="connsiteY247" fmla="*/ 1676 h 10000"/>
              <a:gd name="connsiteX248" fmla="*/ 9168 w 10000"/>
              <a:gd name="connsiteY248" fmla="*/ 1690 h 10000"/>
              <a:gd name="connsiteX249" fmla="*/ 9236 w 10000"/>
              <a:gd name="connsiteY249" fmla="*/ 1681 h 10000"/>
              <a:gd name="connsiteX250" fmla="*/ 9308 w 10000"/>
              <a:gd name="connsiteY250" fmla="*/ 1647 h 10000"/>
              <a:gd name="connsiteX251" fmla="*/ 9384 w 10000"/>
              <a:gd name="connsiteY251" fmla="*/ 1583 h 10000"/>
              <a:gd name="connsiteX252" fmla="*/ 9463 w 10000"/>
              <a:gd name="connsiteY252" fmla="*/ 1486 h 10000"/>
              <a:gd name="connsiteX253" fmla="*/ 9504 w 10000"/>
              <a:gd name="connsiteY253" fmla="*/ 1425 h 10000"/>
              <a:gd name="connsiteX254" fmla="*/ 9544 w 10000"/>
              <a:gd name="connsiteY254" fmla="*/ 1356 h 10000"/>
              <a:gd name="connsiteX255" fmla="*/ 9614 w 10000"/>
              <a:gd name="connsiteY255" fmla="*/ 1210 h 10000"/>
              <a:gd name="connsiteX256" fmla="*/ 9672 w 10000"/>
              <a:gd name="connsiteY256" fmla="*/ 1047 h 10000"/>
              <a:gd name="connsiteX257" fmla="*/ 9722 w 10000"/>
              <a:gd name="connsiteY257" fmla="*/ 880 h 10000"/>
              <a:gd name="connsiteX258" fmla="*/ 9743 w 10000"/>
              <a:gd name="connsiteY258" fmla="*/ 796 h 10000"/>
              <a:gd name="connsiteX259" fmla="*/ 9795 w 10000"/>
              <a:gd name="connsiteY259" fmla="*/ 595 h 10000"/>
              <a:gd name="connsiteX260" fmla="*/ 9884 w 10000"/>
              <a:gd name="connsiteY260" fmla="*/ 283 h 10000"/>
              <a:gd name="connsiteX261" fmla="*/ 9955 w 10000"/>
              <a:gd name="connsiteY261" fmla="*/ 89 h 10000"/>
              <a:gd name="connsiteX262" fmla="*/ 10000 w 10000"/>
              <a:gd name="connsiteY26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10000" h="10000">
                <a:moveTo>
                  <a:pt x="905" y="9038"/>
                </a:moveTo>
                <a:cubicBezTo>
                  <a:pt x="913" y="8997"/>
                  <a:pt x="919" y="8960"/>
                  <a:pt x="926" y="8920"/>
                </a:cubicBezTo>
                <a:cubicBezTo>
                  <a:pt x="931" y="8887"/>
                  <a:pt x="938" y="8857"/>
                  <a:pt x="942" y="8824"/>
                </a:cubicBezTo>
                <a:cubicBezTo>
                  <a:pt x="947" y="8762"/>
                  <a:pt x="952" y="8697"/>
                  <a:pt x="958" y="8630"/>
                </a:cubicBezTo>
                <a:cubicBezTo>
                  <a:pt x="960" y="8566"/>
                  <a:pt x="960" y="8502"/>
                  <a:pt x="961" y="8440"/>
                </a:cubicBezTo>
                <a:cubicBezTo>
                  <a:pt x="955" y="8374"/>
                  <a:pt x="949" y="8311"/>
                  <a:pt x="944" y="8247"/>
                </a:cubicBezTo>
                <a:cubicBezTo>
                  <a:pt x="932" y="8184"/>
                  <a:pt x="922" y="8123"/>
                  <a:pt x="912" y="8062"/>
                </a:cubicBezTo>
                <a:cubicBezTo>
                  <a:pt x="896" y="8001"/>
                  <a:pt x="877" y="7942"/>
                  <a:pt x="861" y="7883"/>
                </a:cubicBezTo>
                <a:cubicBezTo>
                  <a:pt x="839" y="7829"/>
                  <a:pt x="818" y="7771"/>
                  <a:pt x="795" y="7718"/>
                </a:cubicBezTo>
                <a:cubicBezTo>
                  <a:pt x="767" y="7665"/>
                  <a:pt x="736" y="7615"/>
                  <a:pt x="709" y="7561"/>
                </a:cubicBezTo>
                <a:cubicBezTo>
                  <a:pt x="692" y="7538"/>
                  <a:pt x="675" y="7513"/>
                  <a:pt x="657" y="7487"/>
                </a:cubicBezTo>
                <a:cubicBezTo>
                  <a:pt x="646" y="7474"/>
                  <a:pt x="636" y="7459"/>
                  <a:pt x="625" y="7446"/>
                </a:cubicBezTo>
                <a:cubicBezTo>
                  <a:pt x="602" y="7422"/>
                  <a:pt x="580" y="7400"/>
                  <a:pt x="557" y="7379"/>
                </a:cubicBezTo>
                <a:cubicBezTo>
                  <a:pt x="535" y="7364"/>
                  <a:pt x="513" y="7346"/>
                  <a:pt x="492" y="7330"/>
                </a:cubicBezTo>
                <a:lnTo>
                  <a:pt x="427" y="7301"/>
                </a:lnTo>
                <a:cubicBezTo>
                  <a:pt x="405" y="7297"/>
                  <a:pt x="385" y="7294"/>
                  <a:pt x="365" y="7290"/>
                </a:cubicBezTo>
                <a:cubicBezTo>
                  <a:pt x="344" y="7292"/>
                  <a:pt x="323" y="7293"/>
                  <a:pt x="304" y="7295"/>
                </a:cubicBezTo>
                <a:cubicBezTo>
                  <a:pt x="284" y="7301"/>
                  <a:pt x="264" y="7309"/>
                  <a:pt x="245" y="7315"/>
                </a:cubicBezTo>
                <a:cubicBezTo>
                  <a:pt x="228" y="7327"/>
                  <a:pt x="210" y="7337"/>
                  <a:pt x="191" y="7350"/>
                </a:cubicBezTo>
                <a:cubicBezTo>
                  <a:pt x="177" y="7367"/>
                  <a:pt x="161" y="7382"/>
                  <a:pt x="144" y="7397"/>
                </a:cubicBezTo>
                <a:cubicBezTo>
                  <a:pt x="129" y="7418"/>
                  <a:pt x="115" y="7440"/>
                  <a:pt x="101" y="7461"/>
                </a:cubicBezTo>
                <a:cubicBezTo>
                  <a:pt x="89" y="7486"/>
                  <a:pt x="77" y="7512"/>
                  <a:pt x="66" y="7537"/>
                </a:cubicBezTo>
                <a:cubicBezTo>
                  <a:pt x="55" y="7565"/>
                  <a:pt x="47" y="7593"/>
                  <a:pt x="35" y="7622"/>
                </a:cubicBezTo>
                <a:cubicBezTo>
                  <a:pt x="29" y="7652"/>
                  <a:pt x="22" y="7686"/>
                  <a:pt x="16" y="7718"/>
                </a:cubicBezTo>
                <a:cubicBezTo>
                  <a:pt x="11" y="7751"/>
                  <a:pt x="8" y="7782"/>
                  <a:pt x="3" y="7819"/>
                </a:cubicBezTo>
                <a:cubicBezTo>
                  <a:pt x="2" y="7854"/>
                  <a:pt x="1" y="7893"/>
                  <a:pt x="0" y="7929"/>
                </a:cubicBezTo>
                <a:cubicBezTo>
                  <a:pt x="2" y="7970"/>
                  <a:pt x="5" y="8005"/>
                  <a:pt x="7" y="8045"/>
                </a:cubicBezTo>
                <a:cubicBezTo>
                  <a:pt x="9" y="8066"/>
                  <a:pt x="11" y="8085"/>
                  <a:pt x="14" y="8104"/>
                </a:cubicBezTo>
                <a:cubicBezTo>
                  <a:pt x="19" y="8138"/>
                  <a:pt x="24" y="8173"/>
                  <a:pt x="29" y="8207"/>
                </a:cubicBezTo>
                <a:cubicBezTo>
                  <a:pt x="45" y="8271"/>
                  <a:pt x="60" y="8338"/>
                  <a:pt x="76" y="8401"/>
                </a:cubicBezTo>
                <a:cubicBezTo>
                  <a:pt x="97" y="8466"/>
                  <a:pt x="117" y="8527"/>
                  <a:pt x="138" y="8592"/>
                </a:cubicBezTo>
                <a:cubicBezTo>
                  <a:pt x="163" y="8649"/>
                  <a:pt x="187" y="8711"/>
                  <a:pt x="214" y="8773"/>
                </a:cubicBezTo>
                <a:cubicBezTo>
                  <a:pt x="243" y="8826"/>
                  <a:pt x="272" y="8883"/>
                  <a:pt x="304" y="8941"/>
                </a:cubicBezTo>
                <a:cubicBezTo>
                  <a:pt x="335" y="8993"/>
                  <a:pt x="370" y="9049"/>
                  <a:pt x="401" y="9100"/>
                </a:cubicBezTo>
                <a:cubicBezTo>
                  <a:pt x="438" y="9151"/>
                  <a:pt x="476" y="9202"/>
                  <a:pt x="510" y="9250"/>
                </a:cubicBezTo>
                <a:lnTo>
                  <a:pt x="630" y="9389"/>
                </a:lnTo>
                <a:cubicBezTo>
                  <a:pt x="671" y="9432"/>
                  <a:pt x="713" y="9474"/>
                  <a:pt x="754" y="9518"/>
                </a:cubicBezTo>
                <a:lnTo>
                  <a:pt x="886" y="9628"/>
                </a:lnTo>
                <a:cubicBezTo>
                  <a:pt x="930" y="9664"/>
                  <a:pt x="975" y="9694"/>
                  <a:pt x="1019" y="9727"/>
                </a:cubicBezTo>
                <a:lnTo>
                  <a:pt x="1157" y="9813"/>
                </a:lnTo>
                <a:cubicBezTo>
                  <a:pt x="1203" y="9836"/>
                  <a:pt x="1247" y="9862"/>
                  <a:pt x="1294" y="9884"/>
                </a:cubicBezTo>
                <a:lnTo>
                  <a:pt x="1434" y="9939"/>
                </a:lnTo>
                <a:lnTo>
                  <a:pt x="1571" y="9975"/>
                </a:lnTo>
                <a:lnTo>
                  <a:pt x="1705" y="9999"/>
                </a:lnTo>
                <a:cubicBezTo>
                  <a:pt x="1727" y="9999"/>
                  <a:pt x="1747" y="10000"/>
                  <a:pt x="1769" y="10000"/>
                </a:cubicBezTo>
                <a:cubicBezTo>
                  <a:pt x="1795" y="10000"/>
                  <a:pt x="1819" y="9999"/>
                  <a:pt x="1844" y="9999"/>
                </a:cubicBezTo>
                <a:lnTo>
                  <a:pt x="1992" y="9974"/>
                </a:lnTo>
                <a:lnTo>
                  <a:pt x="2129" y="9923"/>
                </a:lnTo>
                <a:cubicBezTo>
                  <a:pt x="2174" y="9896"/>
                  <a:pt x="2220" y="9871"/>
                  <a:pt x="2263" y="9844"/>
                </a:cubicBezTo>
                <a:cubicBezTo>
                  <a:pt x="2303" y="9808"/>
                  <a:pt x="2343" y="9776"/>
                  <a:pt x="2382" y="9741"/>
                </a:cubicBezTo>
                <a:cubicBezTo>
                  <a:pt x="2418" y="9695"/>
                  <a:pt x="2455" y="9651"/>
                  <a:pt x="2491" y="9606"/>
                </a:cubicBezTo>
                <a:cubicBezTo>
                  <a:pt x="2514" y="9568"/>
                  <a:pt x="2538" y="9531"/>
                  <a:pt x="2561" y="9490"/>
                </a:cubicBezTo>
                <a:cubicBezTo>
                  <a:pt x="2574" y="9463"/>
                  <a:pt x="2589" y="9432"/>
                  <a:pt x="2602" y="9404"/>
                </a:cubicBezTo>
                <a:cubicBezTo>
                  <a:pt x="2615" y="9374"/>
                  <a:pt x="2628" y="9342"/>
                  <a:pt x="2639" y="9312"/>
                </a:cubicBezTo>
                <a:cubicBezTo>
                  <a:pt x="2649" y="9278"/>
                  <a:pt x="2662" y="9246"/>
                  <a:pt x="2674" y="9213"/>
                </a:cubicBezTo>
                <a:cubicBezTo>
                  <a:pt x="2678" y="9195"/>
                  <a:pt x="2683" y="9178"/>
                  <a:pt x="2687" y="9159"/>
                </a:cubicBezTo>
                <a:cubicBezTo>
                  <a:pt x="2693" y="9132"/>
                  <a:pt x="2699" y="9103"/>
                  <a:pt x="2706" y="9076"/>
                </a:cubicBezTo>
                <a:cubicBezTo>
                  <a:pt x="2714" y="9019"/>
                  <a:pt x="2725" y="8966"/>
                  <a:pt x="2736" y="8911"/>
                </a:cubicBezTo>
                <a:cubicBezTo>
                  <a:pt x="2741" y="8859"/>
                  <a:pt x="2745" y="8808"/>
                  <a:pt x="2750" y="8757"/>
                </a:cubicBezTo>
                <a:cubicBezTo>
                  <a:pt x="2752" y="8707"/>
                  <a:pt x="2753" y="8655"/>
                  <a:pt x="2754" y="8606"/>
                </a:cubicBezTo>
                <a:cubicBezTo>
                  <a:pt x="2752" y="8558"/>
                  <a:pt x="2748" y="8510"/>
                  <a:pt x="2746" y="8462"/>
                </a:cubicBezTo>
                <a:cubicBezTo>
                  <a:pt x="2741" y="8414"/>
                  <a:pt x="2734" y="8368"/>
                  <a:pt x="2727" y="8322"/>
                </a:cubicBezTo>
                <a:cubicBezTo>
                  <a:pt x="2719" y="8276"/>
                  <a:pt x="2709" y="8231"/>
                  <a:pt x="2700" y="8183"/>
                </a:cubicBezTo>
                <a:cubicBezTo>
                  <a:pt x="2689" y="8139"/>
                  <a:pt x="2678" y="8094"/>
                  <a:pt x="2665" y="8051"/>
                </a:cubicBezTo>
                <a:cubicBezTo>
                  <a:pt x="2643" y="7986"/>
                  <a:pt x="2623" y="7920"/>
                  <a:pt x="2600" y="7855"/>
                </a:cubicBezTo>
                <a:cubicBezTo>
                  <a:pt x="2565" y="7770"/>
                  <a:pt x="2531" y="7684"/>
                  <a:pt x="2496" y="7598"/>
                </a:cubicBezTo>
                <a:cubicBezTo>
                  <a:pt x="2436" y="7471"/>
                  <a:pt x="2377" y="7343"/>
                  <a:pt x="2319" y="7218"/>
                </a:cubicBezTo>
                <a:lnTo>
                  <a:pt x="2199" y="6951"/>
                </a:lnTo>
                <a:cubicBezTo>
                  <a:pt x="2145" y="6832"/>
                  <a:pt x="2088" y="6711"/>
                  <a:pt x="2032" y="6592"/>
                </a:cubicBezTo>
                <a:cubicBezTo>
                  <a:pt x="1931" y="6372"/>
                  <a:pt x="1829" y="6154"/>
                  <a:pt x="1728" y="5935"/>
                </a:cubicBezTo>
                <a:cubicBezTo>
                  <a:pt x="1677" y="5818"/>
                  <a:pt x="1629" y="5700"/>
                  <a:pt x="1579" y="5579"/>
                </a:cubicBezTo>
                <a:cubicBezTo>
                  <a:pt x="1545" y="5496"/>
                  <a:pt x="1516" y="5418"/>
                  <a:pt x="1484" y="5336"/>
                </a:cubicBezTo>
                <a:cubicBezTo>
                  <a:pt x="1455" y="5253"/>
                  <a:pt x="1429" y="5171"/>
                  <a:pt x="1399" y="5090"/>
                </a:cubicBezTo>
                <a:cubicBezTo>
                  <a:pt x="1377" y="5006"/>
                  <a:pt x="1352" y="4925"/>
                  <a:pt x="1327" y="4843"/>
                </a:cubicBezTo>
                <a:cubicBezTo>
                  <a:pt x="1310" y="4758"/>
                  <a:pt x="1290" y="4676"/>
                  <a:pt x="1272" y="4593"/>
                </a:cubicBezTo>
                <a:cubicBezTo>
                  <a:pt x="1257" y="4510"/>
                  <a:pt x="1244" y="4427"/>
                  <a:pt x="1232" y="4346"/>
                </a:cubicBezTo>
                <a:cubicBezTo>
                  <a:pt x="1225" y="4264"/>
                  <a:pt x="1219" y="4186"/>
                  <a:pt x="1213" y="4105"/>
                </a:cubicBezTo>
                <a:cubicBezTo>
                  <a:pt x="1214" y="4047"/>
                  <a:pt x="1215" y="3986"/>
                  <a:pt x="1216" y="3926"/>
                </a:cubicBezTo>
                <a:cubicBezTo>
                  <a:pt x="1219" y="3888"/>
                  <a:pt x="1221" y="3851"/>
                  <a:pt x="1225" y="3812"/>
                </a:cubicBezTo>
                <a:cubicBezTo>
                  <a:pt x="1231" y="3773"/>
                  <a:pt x="1236" y="3735"/>
                  <a:pt x="1241" y="3697"/>
                </a:cubicBezTo>
                <a:cubicBezTo>
                  <a:pt x="1248" y="3660"/>
                  <a:pt x="1257" y="3622"/>
                  <a:pt x="1267" y="3586"/>
                </a:cubicBezTo>
                <a:cubicBezTo>
                  <a:pt x="1276" y="3547"/>
                  <a:pt x="1286" y="3512"/>
                  <a:pt x="1296" y="3474"/>
                </a:cubicBezTo>
                <a:cubicBezTo>
                  <a:pt x="1308" y="3440"/>
                  <a:pt x="1321" y="3402"/>
                  <a:pt x="1337" y="3368"/>
                </a:cubicBezTo>
                <a:cubicBezTo>
                  <a:pt x="1344" y="3352"/>
                  <a:pt x="1350" y="3335"/>
                  <a:pt x="1359" y="3317"/>
                </a:cubicBezTo>
                <a:cubicBezTo>
                  <a:pt x="1371" y="3293"/>
                  <a:pt x="1381" y="3267"/>
                  <a:pt x="1392" y="3243"/>
                </a:cubicBezTo>
                <a:cubicBezTo>
                  <a:pt x="1419" y="3199"/>
                  <a:pt x="1445" y="3160"/>
                  <a:pt x="1470" y="3119"/>
                </a:cubicBezTo>
                <a:cubicBezTo>
                  <a:pt x="1502" y="3082"/>
                  <a:pt x="1530" y="3046"/>
                  <a:pt x="1560" y="3008"/>
                </a:cubicBezTo>
                <a:cubicBezTo>
                  <a:pt x="1592" y="2980"/>
                  <a:pt x="1624" y="2949"/>
                  <a:pt x="1657" y="2919"/>
                </a:cubicBezTo>
                <a:lnTo>
                  <a:pt x="1762" y="2844"/>
                </a:lnTo>
                <a:cubicBezTo>
                  <a:pt x="1800" y="2825"/>
                  <a:pt x="1837" y="2801"/>
                  <a:pt x="1874" y="2783"/>
                </a:cubicBezTo>
                <a:cubicBezTo>
                  <a:pt x="1914" y="2769"/>
                  <a:pt x="1952" y="2755"/>
                  <a:pt x="1992" y="2742"/>
                </a:cubicBezTo>
                <a:cubicBezTo>
                  <a:pt x="2031" y="2730"/>
                  <a:pt x="2071" y="2721"/>
                  <a:pt x="2110" y="2711"/>
                </a:cubicBezTo>
                <a:lnTo>
                  <a:pt x="2234" y="2694"/>
                </a:lnTo>
                <a:lnTo>
                  <a:pt x="2359" y="2689"/>
                </a:lnTo>
                <a:lnTo>
                  <a:pt x="2485" y="2695"/>
                </a:lnTo>
                <a:lnTo>
                  <a:pt x="2607" y="2713"/>
                </a:lnTo>
                <a:cubicBezTo>
                  <a:pt x="2646" y="2723"/>
                  <a:pt x="2687" y="2731"/>
                  <a:pt x="2727" y="2742"/>
                </a:cubicBezTo>
                <a:cubicBezTo>
                  <a:pt x="2767" y="2753"/>
                  <a:pt x="2806" y="2765"/>
                  <a:pt x="2844" y="2777"/>
                </a:cubicBezTo>
                <a:cubicBezTo>
                  <a:pt x="2883" y="2790"/>
                  <a:pt x="2919" y="2804"/>
                  <a:pt x="2957" y="2822"/>
                </a:cubicBezTo>
                <a:cubicBezTo>
                  <a:pt x="2992" y="2839"/>
                  <a:pt x="3026" y="2857"/>
                  <a:pt x="3061" y="2876"/>
                </a:cubicBezTo>
                <a:cubicBezTo>
                  <a:pt x="3078" y="2885"/>
                  <a:pt x="3094" y="2896"/>
                  <a:pt x="3113" y="2905"/>
                </a:cubicBezTo>
                <a:cubicBezTo>
                  <a:pt x="3131" y="2917"/>
                  <a:pt x="3151" y="2928"/>
                  <a:pt x="3168" y="2939"/>
                </a:cubicBezTo>
                <a:cubicBezTo>
                  <a:pt x="3206" y="2969"/>
                  <a:pt x="3244" y="2993"/>
                  <a:pt x="3282" y="3020"/>
                </a:cubicBezTo>
                <a:cubicBezTo>
                  <a:pt x="3318" y="3050"/>
                  <a:pt x="3353" y="3080"/>
                  <a:pt x="3389" y="3108"/>
                </a:cubicBezTo>
                <a:cubicBezTo>
                  <a:pt x="3424" y="3140"/>
                  <a:pt x="3460" y="3171"/>
                  <a:pt x="3495" y="3203"/>
                </a:cubicBezTo>
                <a:cubicBezTo>
                  <a:pt x="3547" y="3257"/>
                  <a:pt x="3597" y="3312"/>
                  <a:pt x="3648" y="3364"/>
                </a:cubicBezTo>
                <a:cubicBezTo>
                  <a:pt x="3713" y="3443"/>
                  <a:pt x="3777" y="3523"/>
                  <a:pt x="3842" y="3602"/>
                </a:cubicBezTo>
                <a:lnTo>
                  <a:pt x="4016" y="3864"/>
                </a:lnTo>
                <a:cubicBezTo>
                  <a:pt x="4069" y="3959"/>
                  <a:pt x="4122" y="4054"/>
                  <a:pt x="4176" y="4148"/>
                </a:cubicBezTo>
                <a:cubicBezTo>
                  <a:pt x="4222" y="4248"/>
                  <a:pt x="4271" y="4350"/>
                  <a:pt x="4321" y="4450"/>
                </a:cubicBezTo>
                <a:cubicBezTo>
                  <a:pt x="4360" y="4556"/>
                  <a:pt x="4401" y="4660"/>
                  <a:pt x="4442" y="4763"/>
                </a:cubicBezTo>
                <a:cubicBezTo>
                  <a:pt x="4461" y="4819"/>
                  <a:pt x="4478" y="4873"/>
                  <a:pt x="4494" y="4928"/>
                </a:cubicBezTo>
                <a:cubicBezTo>
                  <a:pt x="4508" y="4968"/>
                  <a:pt x="4523" y="5007"/>
                  <a:pt x="4534" y="5048"/>
                </a:cubicBezTo>
                <a:cubicBezTo>
                  <a:pt x="4553" y="5130"/>
                  <a:pt x="4578" y="5212"/>
                  <a:pt x="4599" y="5296"/>
                </a:cubicBezTo>
                <a:cubicBezTo>
                  <a:pt x="4615" y="5378"/>
                  <a:pt x="4633" y="5462"/>
                  <a:pt x="4653" y="5547"/>
                </a:cubicBezTo>
                <a:cubicBezTo>
                  <a:pt x="4669" y="5632"/>
                  <a:pt x="4682" y="5716"/>
                  <a:pt x="4697" y="5800"/>
                </a:cubicBezTo>
                <a:cubicBezTo>
                  <a:pt x="4717" y="5927"/>
                  <a:pt x="4738" y="6057"/>
                  <a:pt x="4756" y="6184"/>
                </a:cubicBezTo>
                <a:cubicBezTo>
                  <a:pt x="4781" y="6355"/>
                  <a:pt x="4806" y="6529"/>
                  <a:pt x="4829" y="6698"/>
                </a:cubicBezTo>
                <a:cubicBezTo>
                  <a:pt x="4849" y="6826"/>
                  <a:pt x="4866" y="6952"/>
                  <a:pt x="4888" y="7078"/>
                </a:cubicBezTo>
                <a:cubicBezTo>
                  <a:pt x="4903" y="7161"/>
                  <a:pt x="4918" y="7245"/>
                  <a:pt x="4933" y="7328"/>
                </a:cubicBezTo>
                <a:cubicBezTo>
                  <a:pt x="4951" y="7409"/>
                  <a:pt x="4971" y="7490"/>
                  <a:pt x="4988" y="7573"/>
                </a:cubicBezTo>
                <a:cubicBezTo>
                  <a:pt x="5007" y="7652"/>
                  <a:pt x="5030" y="7734"/>
                  <a:pt x="5052" y="7816"/>
                </a:cubicBezTo>
                <a:cubicBezTo>
                  <a:pt x="5075" y="7892"/>
                  <a:pt x="5103" y="7973"/>
                  <a:pt x="5128" y="8050"/>
                </a:cubicBezTo>
                <a:cubicBezTo>
                  <a:pt x="5158" y="8124"/>
                  <a:pt x="5189" y="8199"/>
                  <a:pt x="5218" y="8273"/>
                </a:cubicBezTo>
                <a:cubicBezTo>
                  <a:pt x="5256" y="8347"/>
                  <a:pt x="5291" y="8421"/>
                  <a:pt x="5328" y="8493"/>
                </a:cubicBezTo>
                <a:cubicBezTo>
                  <a:pt x="5370" y="8563"/>
                  <a:pt x="5413" y="8632"/>
                  <a:pt x="5455" y="8701"/>
                </a:cubicBezTo>
                <a:cubicBezTo>
                  <a:pt x="5479" y="8733"/>
                  <a:pt x="5503" y="8768"/>
                  <a:pt x="5527" y="8800"/>
                </a:cubicBezTo>
                <a:cubicBezTo>
                  <a:pt x="5538" y="8814"/>
                  <a:pt x="5548" y="8828"/>
                  <a:pt x="5558" y="8842"/>
                </a:cubicBezTo>
                <a:cubicBezTo>
                  <a:pt x="5581" y="8866"/>
                  <a:pt x="5602" y="8891"/>
                  <a:pt x="5626" y="8916"/>
                </a:cubicBezTo>
                <a:cubicBezTo>
                  <a:pt x="5647" y="8939"/>
                  <a:pt x="5670" y="8959"/>
                  <a:pt x="5693" y="8981"/>
                </a:cubicBezTo>
                <a:cubicBezTo>
                  <a:pt x="5716" y="8998"/>
                  <a:pt x="5738" y="9017"/>
                  <a:pt x="5762" y="9037"/>
                </a:cubicBezTo>
                <a:cubicBezTo>
                  <a:pt x="5785" y="9052"/>
                  <a:pt x="5806" y="9066"/>
                  <a:pt x="5830" y="9079"/>
                </a:cubicBezTo>
                <a:cubicBezTo>
                  <a:pt x="5854" y="9089"/>
                  <a:pt x="5877" y="9101"/>
                  <a:pt x="5901" y="9111"/>
                </a:cubicBezTo>
                <a:lnTo>
                  <a:pt x="5971" y="9135"/>
                </a:lnTo>
                <a:cubicBezTo>
                  <a:pt x="5995" y="9139"/>
                  <a:pt x="6019" y="9144"/>
                  <a:pt x="6043" y="9148"/>
                </a:cubicBezTo>
                <a:lnTo>
                  <a:pt x="6114" y="9148"/>
                </a:lnTo>
                <a:cubicBezTo>
                  <a:pt x="6137" y="9145"/>
                  <a:pt x="6163" y="9143"/>
                  <a:pt x="6185" y="9139"/>
                </a:cubicBezTo>
                <a:cubicBezTo>
                  <a:pt x="6209" y="9132"/>
                  <a:pt x="6232" y="9124"/>
                  <a:pt x="6256" y="9117"/>
                </a:cubicBezTo>
                <a:cubicBezTo>
                  <a:pt x="6281" y="9107"/>
                  <a:pt x="6304" y="9096"/>
                  <a:pt x="6326" y="9087"/>
                </a:cubicBezTo>
                <a:cubicBezTo>
                  <a:pt x="6352" y="9075"/>
                  <a:pt x="6374" y="9062"/>
                  <a:pt x="6397" y="9050"/>
                </a:cubicBezTo>
                <a:cubicBezTo>
                  <a:pt x="6423" y="9032"/>
                  <a:pt x="6444" y="9011"/>
                  <a:pt x="6466" y="8995"/>
                </a:cubicBezTo>
                <a:cubicBezTo>
                  <a:pt x="6490" y="8976"/>
                  <a:pt x="6514" y="8955"/>
                  <a:pt x="6535" y="8934"/>
                </a:cubicBezTo>
                <a:cubicBezTo>
                  <a:pt x="6558" y="8910"/>
                  <a:pt x="6580" y="8884"/>
                  <a:pt x="6603" y="8861"/>
                </a:cubicBezTo>
                <a:cubicBezTo>
                  <a:pt x="6616" y="8848"/>
                  <a:pt x="6627" y="8834"/>
                  <a:pt x="6637" y="8820"/>
                </a:cubicBezTo>
                <a:cubicBezTo>
                  <a:pt x="6648" y="8807"/>
                  <a:pt x="6657" y="8795"/>
                  <a:pt x="6667" y="8783"/>
                </a:cubicBezTo>
                <a:cubicBezTo>
                  <a:pt x="6685" y="8755"/>
                  <a:pt x="6703" y="8729"/>
                  <a:pt x="6721" y="8704"/>
                </a:cubicBezTo>
                <a:cubicBezTo>
                  <a:pt x="6736" y="8675"/>
                  <a:pt x="6751" y="8646"/>
                  <a:pt x="6766" y="8618"/>
                </a:cubicBezTo>
                <a:cubicBezTo>
                  <a:pt x="6779" y="8591"/>
                  <a:pt x="6792" y="8559"/>
                  <a:pt x="6805" y="8531"/>
                </a:cubicBezTo>
                <a:cubicBezTo>
                  <a:pt x="6822" y="8483"/>
                  <a:pt x="6838" y="8442"/>
                  <a:pt x="6853" y="8393"/>
                </a:cubicBezTo>
                <a:cubicBezTo>
                  <a:pt x="6869" y="8331"/>
                  <a:pt x="6885" y="8264"/>
                  <a:pt x="6901" y="8201"/>
                </a:cubicBezTo>
                <a:cubicBezTo>
                  <a:pt x="6910" y="8134"/>
                  <a:pt x="6920" y="8069"/>
                  <a:pt x="6931" y="8001"/>
                </a:cubicBezTo>
                <a:cubicBezTo>
                  <a:pt x="6937" y="7932"/>
                  <a:pt x="6945" y="7863"/>
                  <a:pt x="6950" y="7793"/>
                </a:cubicBezTo>
                <a:cubicBezTo>
                  <a:pt x="6955" y="7689"/>
                  <a:pt x="6960" y="7581"/>
                  <a:pt x="6966" y="7476"/>
                </a:cubicBezTo>
                <a:cubicBezTo>
                  <a:pt x="6969" y="7403"/>
                  <a:pt x="6971" y="7334"/>
                  <a:pt x="6974" y="7264"/>
                </a:cubicBezTo>
                <a:cubicBezTo>
                  <a:pt x="6980" y="7168"/>
                  <a:pt x="6983" y="7073"/>
                  <a:pt x="6987" y="6979"/>
                </a:cubicBezTo>
                <a:cubicBezTo>
                  <a:pt x="6991" y="6787"/>
                  <a:pt x="6996" y="6597"/>
                  <a:pt x="7001" y="6405"/>
                </a:cubicBezTo>
                <a:lnTo>
                  <a:pt x="7001" y="5829"/>
                </a:lnTo>
                <a:cubicBezTo>
                  <a:pt x="6997" y="5639"/>
                  <a:pt x="6993" y="5447"/>
                  <a:pt x="6990" y="5256"/>
                </a:cubicBezTo>
                <a:cubicBezTo>
                  <a:pt x="6987" y="5160"/>
                  <a:pt x="6984" y="5066"/>
                  <a:pt x="6981" y="4969"/>
                </a:cubicBezTo>
                <a:cubicBezTo>
                  <a:pt x="6980" y="4946"/>
                  <a:pt x="6980" y="4925"/>
                  <a:pt x="6978" y="4903"/>
                </a:cubicBezTo>
                <a:cubicBezTo>
                  <a:pt x="6973" y="4857"/>
                  <a:pt x="6969" y="4810"/>
                  <a:pt x="6965" y="4763"/>
                </a:cubicBezTo>
                <a:cubicBezTo>
                  <a:pt x="6958" y="4720"/>
                  <a:pt x="6952" y="4675"/>
                  <a:pt x="6946" y="4630"/>
                </a:cubicBezTo>
                <a:cubicBezTo>
                  <a:pt x="6936" y="4588"/>
                  <a:pt x="6926" y="4547"/>
                  <a:pt x="6916" y="4501"/>
                </a:cubicBezTo>
                <a:cubicBezTo>
                  <a:pt x="6906" y="4459"/>
                  <a:pt x="6897" y="4415"/>
                  <a:pt x="6885" y="4375"/>
                </a:cubicBezTo>
                <a:cubicBezTo>
                  <a:pt x="6872" y="4334"/>
                  <a:pt x="6857" y="4293"/>
                  <a:pt x="6844" y="4253"/>
                </a:cubicBezTo>
                <a:cubicBezTo>
                  <a:pt x="6830" y="4215"/>
                  <a:pt x="6812" y="4177"/>
                  <a:pt x="6796" y="4136"/>
                </a:cubicBezTo>
                <a:cubicBezTo>
                  <a:pt x="6778" y="4101"/>
                  <a:pt x="6762" y="4066"/>
                  <a:pt x="6744" y="4027"/>
                </a:cubicBezTo>
                <a:cubicBezTo>
                  <a:pt x="6724" y="3993"/>
                  <a:pt x="6703" y="3960"/>
                  <a:pt x="6684" y="3926"/>
                </a:cubicBezTo>
                <a:cubicBezTo>
                  <a:pt x="6662" y="3896"/>
                  <a:pt x="6639" y="3864"/>
                  <a:pt x="6619" y="3835"/>
                </a:cubicBezTo>
                <a:cubicBezTo>
                  <a:pt x="6595" y="3805"/>
                  <a:pt x="6574" y="3777"/>
                  <a:pt x="6547" y="3751"/>
                </a:cubicBezTo>
                <a:cubicBezTo>
                  <a:pt x="6523" y="3725"/>
                  <a:pt x="6498" y="3701"/>
                  <a:pt x="6470" y="3676"/>
                </a:cubicBezTo>
                <a:cubicBezTo>
                  <a:pt x="6445" y="3655"/>
                  <a:pt x="6419" y="3635"/>
                  <a:pt x="6390" y="3614"/>
                </a:cubicBezTo>
                <a:cubicBezTo>
                  <a:pt x="6361" y="3597"/>
                  <a:pt x="6333" y="3578"/>
                  <a:pt x="6304" y="3560"/>
                </a:cubicBezTo>
                <a:cubicBezTo>
                  <a:pt x="6271" y="3548"/>
                  <a:pt x="6242" y="3535"/>
                  <a:pt x="6212" y="3523"/>
                </a:cubicBezTo>
                <a:cubicBezTo>
                  <a:pt x="6180" y="3515"/>
                  <a:pt x="6147" y="3508"/>
                  <a:pt x="6115" y="3498"/>
                </a:cubicBezTo>
                <a:cubicBezTo>
                  <a:pt x="6100" y="3496"/>
                  <a:pt x="6082" y="3495"/>
                  <a:pt x="6064" y="3493"/>
                </a:cubicBezTo>
                <a:cubicBezTo>
                  <a:pt x="6056" y="3493"/>
                  <a:pt x="6047" y="3492"/>
                  <a:pt x="6039" y="3492"/>
                </a:cubicBezTo>
                <a:cubicBezTo>
                  <a:pt x="6021" y="3494"/>
                  <a:pt x="6003" y="3495"/>
                  <a:pt x="5986" y="3497"/>
                </a:cubicBezTo>
                <a:cubicBezTo>
                  <a:pt x="5969" y="3504"/>
                  <a:pt x="5951" y="3508"/>
                  <a:pt x="5934" y="3513"/>
                </a:cubicBezTo>
                <a:cubicBezTo>
                  <a:pt x="5916" y="3521"/>
                  <a:pt x="5900" y="3531"/>
                  <a:pt x="5884" y="3539"/>
                </a:cubicBezTo>
                <a:cubicBezTo>
                  <a:pt x="5868" y="3552"/>
                  <a:pt x="5852" y="3563"/>
                  <a:pt x="5837" y="3577"/>
                </a:cubicBezTo>
                <a:cubicBezTo>
                  <a:pt x="5823" y="3593"/>
                  <a:pt x="5809" y="3608"/>
                  <a:pt x="5796" y="3624"/>
                </a:cubicBezTo>
                <a:cubicBezTo>
                  <a:pt x="5785" y="3642"/>
                  <a:pt x="5774" y="3661"/>
                  <a:pt x="5763" y="3679"/>
                </a:cubicBezTo>
                <a:cubicBezTo>
                  <a:pt x="5754" y="3700"/>
                  <a:pt x="5745" y="3721"/>
                  <a:pt x="5738" y="3743"/>
                </a:cubicBezTo>
                <a:cubicBezTo>
                  <a:pt x="5735" y="3755"/>
                  <a:pt x="5733" y="3766"/>
                  <a:pt x="5729" y="3777"/>
                </a:cubicBezTo>
                <a:cubicBezTo>
                  <a:pt x="5728" y="3787"/>
                  <a:pt x="5726" y="3796"/>
                  <a:pt x="5725" y="3805"/>
                </a:cubicBezTo>
                <a:cubicBezTo>
                  <a:pt x="5723" y="3825"/>
                  <a:pt x="5722" y="3844"/>
                  <a:pt x="5719" y="3861"/>
                </a:cubicBezTo>
                <a:cubicBezTo>
                  <a:pt x="5720" y="3890"/>
                  <a:pt x="5723" y="3918"/>
                  <a:pt x="5724" y="3946"/>
                </a:cubicBezTo>
                <a:cubicBezTo>
                  <a:pt x="5731" y="3984"/>
                  <a:pt x="5738" y="4018"/>
                  <a:pt x="5745" y="4059"/>
                </a:cubicBezTo>
                <a:cubicBezTo>
                  <a:pt x="5760" y="4090"/>
                  <a:pt x="5774" y="4124"/>
                  <a:pt x="5786" y="4157"/>
                </a:cubicBezTo>
                <a:cubicBezTo>
                  <a:pt x="5795" y="4173"/>
                  <a:pt x="5803" y="4188"/>
                  <a:pt x="5811" y="4203"/>
                </a:cubicBezTo>
                <a:cubicBezTo>
                  <a:pt x="5829" y="4228"/>
                  <a:pt x="5844" y="4252"/>
                  <a:pt x="5860" y="4279"/>
                </a:cubicBezTo>
                <a:cubicBezTo>
                  <a:pt x="5894" y="4320"/>
                  <a:pt x="5925" y="4366"/>
                  <a:pt x="5960" y="4405"/>
                </a:cubicBezTo>
                <a:cubicBezTo>
                  <a:pt x="5993" y="4441"/>
                  <a:pt x="6028" y="4476"/>
                  <a:pt x="6061" y="4511"/>
                </a:cubicBezTo>
                <a:cubicBezTo>
                  <a:pt x="6098" y="4539"/>
                  <a:pt x="6131" y="4567"/>
                  <a:pt x="6167" y="4593"/>
                </a:cubicBezTo>
                <a:lnTo>
                  <a:pt x="6272" y="4647"/>
                </a:lnTo>
                <a:lnTo>
                  <a:pt x="6380" y="4682"/>
                </a:lnTo>
                <a:cubicBezTo>
                  <a:pt x="6418" y="4686"/>
                  <a:pt x="6451" y="4691"/>
                  <a:pt x="6488" y="4695"/>
                </a:cubicBezTo>
                <a:lnTo>
                  <a:pt x="6596" y="4685"/>
                </a:lnTo>
                <a:cubicBezTo>
                  <a:pt x="6632" y="4677"/>
                  <a:pt x="6667" y="4668"/>
                  <a:pt x="6703" y="4660"/>
                </a:cubicBezTo>
                <a:cubicBezTo>
                  <a:pt x="6739" y="4644"/>
                  <a:pt x="6774" y="4627"/>
                  <a:pt x="6810" y="4611"/>
                </a:cubicBezTo>
                <a:lnTo>
                  <a:pt x="6915" y="4552"/>
                </a:lnTo>
                <a:cubicBezTo>
                  <a:pt x="6950" y="4525"/>
                  <a:pt x="6983" y="4495"/>
                  <a:pt x="7018" y="4470"/>
                </a:cubicBezTo>
                <a:cubicBezTo>
                  <a:pt x="7050" y="4439"/>
                  <a:pt x="7083" y="4405"/>
                  <a:pt x="7116" y="4376"/>
                </a:cubicBezTo>
                <a:cubicBezTo>
                  <a:pt x="7150" y="4339"/>
                  <a:pt x="7180" y="4304"/>
                  <a:pt x="7213" y="4266"/>
                </a:cubicBezTo>
                <a:cubicBezTo>
                  <a:pt x="7245" y="4228"/>
                  <a:pt x="7274" y="4188"/>
                  <a:pt x="7306" y="4146"/>
                </a:cubicBezTo>
                <a:cubicBezTo>
                  <a:pt x="7334" y="4103"/>
                  <a:pt x="7362" y="4059"/>
                  <a:pt x="7391" y="4011"/>
                </a:cubicBezTo>
                <a:cubicBezTo>
                  <a:pt x="7407" y="3988"/>
                  <a:pt x="7420" y="3963"/>
                  <a:pt x="7433" y="3940"/>
                </a:cubicBezTo>
                <a:cubicBezTo>
                  <a:pt x="7458" y="3896"/>
                  <a:pt x="7482" y="3852"/>
                  <a:pt x="7506" y="3806"/>
                </a:cubicBezTo>
                <a:cubicBezTo>
                  <a:pt x="7552" y="3713"/>
                  <a:pt x="7595" y="3620"/>
                  <a:pt x="7640" y="3526"/>
                </a:cubicBezTo>
                <a:cubicBezTo>
                  <a:pt x="7679" y="3427"/>
                  <a:pt x="7716" y="3326"/>
                  <a:pt x="7754" y="3225"/>
                </a:cubicBezTo>
                <a:cubicBezTo>
                  <a:pt x="7777" y="3148"/>
                  <a:pt x="7802" y="3068"/>
                  <a:pt x="7825" y="2990"/>
                </a:cubicBezTo>
                <a:cubicBezTo>
                  <a:pt x="7838" y="2936"/>
                  <a:pt x="7852" y="2884"/>
                  <a:pt x="7868" y="2831"/>
                </a:cubicBezTo>
                <a:cubicBezTo>
                  <a:pt x="7878" y="2776"/>
                  <a:pt x="7889" y="2723"/>
                  <a:pt x="7900" y="2668"/>
                </a:cubicBezTo>
                <a:cubicBezTo>
                  <a:pt x="7909" y="2615"/>
                  <a:pt x="7919" y="2558"/>
                  <a:pt x="7931" y="2499"/>
                </a:cubicBezTo>
                <a:cubicBezTo>
                  <a:pt x="7938" y="2444"/>
                  <a:pt x="7945" y="2390"/>
                  <a:pt x="7952" y="2336"/>
                </a:cubicBezTo>
                <a:cubicBezTo>
                  <a:pt x="7956" y="2279"/>
                  <a:pt x="7961" y="2223"/>
                  <a:pt x="7965" y="2167"/>
                </a:cubicBezTo>
                <a:cubicBezTo>
                  <a:pt x="7967" y="2109"/>
                  <a:pt x="7971" y="2053"/>
                  <a:pt x="7973" y="1999"/>
                </a:cubicBezTo>
                <a:cubicBezTo>
                  <a:pt x="7972" y="1942"/>
                  <a:pt x="7972" y="1884"/>
                  <a:pt x="7971" y="1829"/>
                </a:cubicBezTo>
                <a:cubicBezTo>
                  <a:pt x="7968" y="1772"/>
                  <a:pt x="7965" y="1712"/>
                  <a:pt x="7963" y="1659"/>
                </a:cubicBezTo>
                <a:cubicBezTo>
                  <a:pt x="7958" y="1603"/>
                  <a:pt x="7954" y="1545"/>
                  <a:pt x="7949" y="1488"/>
                </a:cubicBezTo>
                <a:cubicBezTo>
                  <a:pt x="7945" y="1461"/>
                  <a:pt x="7941" y="1431"/>
                  <a:pt x="7937" y="1404"/>
                </a:cubicBezTo>
                <a:cubicBezTo>
                  <a:pt x="7931" y="1365"/>
                  <a:pt x="7924" y="1326"/>
                  <a:pt x="7916" y="1289"/>
                </a:cubicBezTo>
                <a:cubicBezTo>
                  <a:pt x="7908" y="1226"/>
                  <a:pt x="7900" y="1162"/>
                  <a:pt x="7892" y="1098"/>
                </a:cubicBezTo>
                <a:cubicBezTo>
                  <a:pt x="7889" y="1056"/>
                  <a:pt x="7886" y="1013"/>
                  <a:pt x="7883" y="969"/>
                </a:cubicBezTo>
                <a:cubicBezTo>
                  <a:pt x="7884" y="929"/>
                  <a:pt x="7884" y="887"/>
                  <a:pt x="7885" y="845"/>
                </a:cubicBezTo>
                <a:cubicBezTo>
                  <a:pt x="7891" y="805"/>
                  <a:pt x="7896" y="765"/>
                  <a:pt x="7903" y="727"/>
                </a:cubicBezTo>
                <a:cubicBezTo>
                  <a:pt x="7913" y="702"/>
                  <a:pt x="7922" y="677"/>
                  <a:pt x="7934" y="649"/>
                </a:cubicBezTo>
                <a:cubicBezTo>
                  <a:pt x="7942" y="632"/>
                  <a:pt x="7950" y="617"/>
                  <a:pt x="7958" y="601"/>
                </a:cubicBezTo>
                <a:cubicBezTo>
                  <a:pt x="7968" y="588"/>
                  <a:pt x="7979" y="573"/>
                  <a:pt x="7992" y="558"/>
                </a:cubicBezTo>
                <a:cubicBezTo>
                  <a:pt x="8005" y="547"/>
                  <a:pt x="8016" y="534"/>
                  <a:pt x="8030" y="522"/>
                </a:cubicBezTo>
                <a:cubicBezTo>
                  <a:pt x="8036" y="517"/>
                  <a:pt x="8043" y="513"/>
                  <a:pt x="8050" y="507"/>
                </a:cubicBezTo>
                <a:cubicBezTo>
                  <a:pt x="8065" y="498"/>
                  <a:pt x="8076" y="492"/>
                  <a:pt x="8088" y="485"/>
                </a:cubicBezTo>
                <a:cubicBezTo>
                  <a:pt x="8110" y="479"/>
                  <a:pt x="8138" y="475"/>
                  <a:pt x="8159" y="470"/>
                </a:cubicBezTo>
                <a:lnTo>
                  <a:pt x="8229" y="479"/>
                </a:lnTo>
                <a:cubicBezTo>
                  <a:pt x="8251" y="491"/>
                  <a:pt x="8279" y="503"/>
                  <a:pt x="8301" y="515"/>
                </a:cubicBezTo>
                <a:cubicBezTo>
                  <a:pt x="8325" y="530"/>
                  <a:pt x="8348" y="548"/>
                  <a:pt x="8370" y="564"/>
                </a:cubicBezTo>
                <a:cubicBezTo>
                  <a:pt x="8391" y="586"/>
                  <a:pt x="8412" y="608"/>
                  <a:pt x="8433" y="629"/>
                </a:cubicBezTo>
                <a:lnTo>
                  <a:pt x="8490" y="704"/>
                </a:lnTo>
                <a:cubicBezTo>
                  <a:pt x="8505" y="729"/>
                  <a:pt x="8523" y="754"/>
                  <a:pt x="8538" y="780"/>
                </a:cubicBezTo>
                <a:cubicBezTo>
                  <a:pt x="8544" y="793"/>
                  <a:pt x="8552" y="805"/>
                  <a:pt x="8559" y="818"/>
                </a:cubicBezTo>
                <a:cubicBezTo>
                  <a:pt x="8588" y="881"/>
                  <a:pt x="8617" y="941"/>
                  <a:pt x="8645" y="1003"/>
                </a:cubicBezTo>
                <a:cubicBezTo>
                  <a:pt x="8694" y="1105"/>
                  <a:pt x="8743" y="1207"/>
                  <a:pt x="8792" y="1307"/>
                </a:cubicBezTo>
                <a:cubicBezTo>
                  <a:pt x="8816" y="1352"/>
                  <a:pt x="8842" y="1398"/>
                  <a:pt x="8868" y="1441"/>
                </a:cubicBezTo>
                <a:cubicBezTo>
                  <a:pt x="8886" y="1468"/>
                  <a:pt x="8905" y="1493"/>
                  <a:pt x="8925" y="1521"/>
                </a:cubicBezTo>
                <a:cubicBezTo>
                  <a:pt x="8944" y="1544"/>
                  <a:pt x="8961" y="1566"/>
                  <a:pt x="8982" y="1592"/>
                </a:cubicBezTo>
                <a:cubicBezTo>
                  <a:pt x="9001" y="1609"/>
                  <a:pt x="9021" y="1624"/>
                  <a:pt x="9039" y="1642"/>
                </a:cubicBezTo>
                <a:cubicBezTo>
                  <a:pt x="9061" y="1653"/>
                  <a:pt x="9084" y="1665"/>
                  <a:pt x="9103" y="1676"/>
                </a:cubicBezTo>
                <a:cubicBezTo>
                  <a:pt x="9126" y="1680"/>
                  <a:pt x="9147" y="1685"/>
                  <a:pt x="9168" y="1690"/>
                </a:cubicBezTo>
                <a:lnTo>
                  <a:pt x="9236" y="1681"/>
                </a:lnTo>
                <a:cubicBezTo>
                  <a:pt x="9260" y="1670"/>
                  <a:pt x="9284" y="1660"/>
                  <a:pt x="9308" y="1647"/>
                </a:cubicBezTo>
                <a:cubicBezTo>
                  <a:pt x="9334" y="1626"/>
                  <a:pt x="9358" y="1606"/>
                  <a:pt x="9384" y="1583"/>
                </a:cubicBezTo>
                <a:cubicBezTo>
                  <a:pt x="9411" y="1551"/>
                  <a:pt x="9435" y="1519"/>
                  <a:pt x="9463" y="1486"/>
                </a:cubicBezTo>
                <a:cubicBezTo>
                  <a:pt x="9477" y="1466"/>
                  <a:pt x="9491" y="1445"/>
                  <a:pt x="9504" y="1425"/>
                </a:cubicBezTo>
                <a:cubicBezTo>
                  <a:pt x="9518" y="1403"/>
                  <a:pt x="9531" y="1378"/>
                  <a:pt x="9544" y="1356"/>
                </a:cubicBezTo>
                <a:cubicBezTo>
                  <a:pt x="9568" y="1307"/>
                  <a:pt x="9590" y="1256"/>
                  <a:pt x="9614" y="1210"/>
                </a:cubicBezTo>
                <a:cubicBezTo>
                  <a:pt x="9632" y="1155"/>
                  <a:pt x="9653" y="1102"/>
                  <a:pt x="9672" y="1047"/>
                </a:cubicBezTo>
                <a:cubicBezTo>
                  <a:pt x="9688" y="992"/>
                  <a:pt x="9705" y="935"/>
                  <a:pt x="9722" y="880"/>
                </a:cubicBezTo>
                <a:cubicBezTo>
                  <a:pt x="9729" y="852"/>
                  <a:pt x="9735" y="823"/>
                  <a:pt x="9743" y="796"/>
                </a:cubicBezTo>
                <a:cubicBezTo>
                  <a:pt x="9761" y="729"/>
                  <a:pt x="9779" y="662"/>
                  <a:pt x="9795" y="595"/>
                </a:cubicBezTo>
                <a:cubicBezTo>
                  <a:pt x="9826" y="490"/>
                  <a:pt x="9855" y="387"/>
                  <a:pt x="9884" y="283"/>
                </a:cubicBezTo>
                <a:cubicBezTo>
                  <a:pt x="9911" y="218"/>
                  <a:pt x="9933" y="154"/>
                  <a:pt x="9955" y="89"/>
                </a:cubicBezTo>
                <a:cubicBezTo>
                  <a:pt x="9974" y="59"/>
                  <a:pt x="9987" y="28"/>
                  <a:pt x="10000" y="0"/>
                </a:cubicBezTo>
              </a:path>
            </a:pathLst>
          </a:custGeom>
          <a:noFill/>
          <a:ln w="17463">
            <a:solidFill>
              <a:schemeClr val="bg1">
                <a:alpha val="34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88996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="" xmlns:a16="http://schemas.microsoft.com/office/drawing/2014/main" id="{A303F976-4FA6-42AC-8BA7-77180E918E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51784" y="591672"/>
            <a:ext cx="7710160" cy="5188801"/>
          </a:xfrm>
          <a:custGeom>
            <a:avLst/>
            <a:gdLst>
              <a:gd name="connsiteX0" fmla="*/ 0 w 7710160"/>
              <a:gd name="connsiteY0" fmla="*/ 0 h 5188801"/>
              <a:gd name="connsiteX1" fmla="*/ 7710160 w 7710160"/>
              <a:gd name="connsiteY1" fmla="*/ 840644 h 5188801"/>
              <a:gd name="connsiteX2" fmla="*/ 7710160 w 7710160"/>
              <a:gd name="connsiteY2" fmla="*/ 4444179 h 5188801"/>
              <a:gd name="connsiteX3" fmla="*/ 0 w 7710160"/>
              <a:gd name="connsiteY3" fmla="*/ 5188801 h 5188801"/>
              <a:gd name="connsiteX0" fmla="*/ 0 w 7710160"/>
              <a:gd name="connsiteY0" fmla="*/ 0 h 5188801"/>
              <a:gd name="connsiteX1" fmla="*/ 7710160 w 7710160"/>
              <a:gd name="connsiteY1" fmla="*/ 840644 h 5188801"/>
              <a:gd name="connsiteX2" fmla="*/ 7710160 w 7710160"/>
              <a:gd name="connsiteY2" fmla="*/ 4456085 h 5188801"/>
              <a:gd name="connsiteX3" fmla="*/ 0 w 7710160"/>
              <a:gd name="connsiteY3" fmla="*/ 5188801 h 5188801"/>
              <a:gd name="connsiteX4" fmla="*/ 0 w 7710160"/>
              <a:gd name="connsiteY4" fmla="*/ 0 h 5188801"/>
              <a:gd name="connsiteX0" fmla="*/ 0 w 7710160"/>
              <a:gd name="connsiteY0" fmla="*/ 0 h 5188801"/>
              <a:gd name="connsiteX1" fmla="*/ 7710160 w 7710160"/>
              <a:gd name="connsiteY1" fmla="*/ 840644 h 5188801"/>
              <a:gd name="connsiteX2" fmla="*/ 7710160 w 7710160"/>
              <a:gd name="connsiteY2" fmla="*/ 4451322 h 5188801"/>
              <a:gd name="connsiteX3" fmla="*/ 0 w 7710160"/>
              <a:gd name="connsiteY3" fmla="*/ 5188801 h 5188801"/>
              <a:gd name="connsiteX4" fmla="*/ 0 w 7710160"/>
              <a:gd name="connsiteY4" fmla="*/ 0 h 518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0160" h="5188801">
                <a:moveTo>
                  <a:pt x="0" y="0"/>
                </a:moveTo>
                <a:lnTo>
                  <a:pt x="7710160" y="840644"/>
                </a:lnTo>
                <a:lnTo>
                  <a:pt x="7710160" y="4451322"/>
                </a:lnTo>
                <a:lnTo>
                  <a:pt x="0" y="5188801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56" y="1709746"/>
            <a:ext cx="3605704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C051A-6249-4ADA-BA28-6E01DD886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056" y="4589471"/>
            <a:ext cx="3605704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0E02FEEB-27C5-4F36-B3F7-53240EEAF687}"/>
              </a:ext>
            </a:extLst>
          </p:cNvPr>
          <p:cNvGrpSpPr/>
          <p:nvPr/>
        </p:nvGrpSpPr>
        <p:grpSpPr>
          <a:xfrm>
            <a:off x="9694124" y="3897602"/>
            <a:ext cx="2167821" cy="2339710"/>
            <a:chOff x="7672595" y="3282795"/>
            <a:chExt cx="2167821" cy="2450461"/>
          </a:xfrm>
        </p:grpSpPr>
        <p:sp>
          <p:nvSpPr>
            <p:cNvPr id="19" name="Freeform 64">
              <a:extLst>
                <a:ext uri="{FF2B5EF4-FFF2-40B4-BE49-F238E27FC236}">
                  <a16:creationId xmlns="" xmlns:a16="http://schemas.microsoft.com/office/drawing/2014/main" id="{19D76390-A1BD-4551-83C6-5CEBBB06B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7447" y="3601162"/>
              <a:ext cx="431559" cy="2132094"/>
            </a:xfrm>
            <a:custGeom>
              <a:avLst/>
              <a:gdLst>
                <a:gd name="T0" fmla="*/ 0 w 859"/>
                <a:gd name="T1" fmla="*/ 3537 h 3537"/>
                <a:gd name="T2" fmla="*/ 859 w 859"/>
                <a:gd name="T3" fmla="*/ 2448 h 3537"/>
                <a:gd name="T4" fmla="*/ 859 w 859"/>
                <a:gd name="T5" fmla="*/ 0 h 3537"/>
                <a:gd name="T6" fmla="*/ 0 w 859"/>
                <a:gd name="T7" fmla="*/ 1423 h 3537"/>
                <a:gd name="T8" fmla="*/ 0 w 859"/>
                <a:gd name="T9" fmla="*/ 3537 h 3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537">
                  <a:moveTo>
                    <a:pt x="0" y="3537"/>
                  </a:moveTo>
                  <a:lnTo>
                    <a:pt x="859" y="2448"/>
                  </a:lnTo>
                  <a:lnTo>
                    <a:pt x="859" y="0"/>
                  </a:lnTo>
                  <a:lnTo>
                    <a:pt x="0" y="1423"/>
                  </a:lnTo>
                  <a:lnTo>
                    <a:pt x="0" y="353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b="1"/>
            </a:p>
          </p:txBody>
        </p:sp>
        <p:sp>
          <p:nvSpPr>
            <p:cNvPr id="20" name="Freeform 65">
              <a:extLst>
                <a:ext uri="{FF2B5EF4-FFF2-40B4-BE49-F238E27FC236}">
                  <a16:creationId xmlns="" xmlns:a16="http://schemas.microsoft.com/office/drawing/2014/main" id="{52647B67-93B0-4892-8025-E77485C7E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595" y="3601162"/>
              <a:ext cx="1776410" cy="1476065"/>
            </a:xfrm>
            <a:custGeom>
              <a:avLst/>
              <a:gdLst>
                <a:gd name="T0" fmla="*/ 0 w 3539"/>
                <a:gd name="T1" fmla="*/ 2163 h 2448"/>
                <a:gd name="T2" fmla="*/ 3539 w 3539"/>
                <a:gd name="T3" fmla="*/ 2448 h 2448"/>
                <a:gd name="T4" fmla="*/ 3539 w 3539"/>
                <a:gd name="T5" fmla="*/ 0 h 2448"/>
                <a:gd name="T6" fmla="*/ 0 w 3539"/>
                <a:gd name="T7" fmla="*/ 408 h 2448"/>
                <a:gd name="T8" fmla="*/ 0 w 3539"/>
                <a:gd name="T9" fmla="*/ 2163 h 2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9" h="2448">
                  <a:moveTo>
                    <a:pt x="0" y="2163"/>
                  </a:moveTo>
                  <a:lnTo>
                    <a:pt x="3539" y="2448"/>
                  </a:lnTo>
                  <a:lnTo>
                    <a:pt x="3539" y="0"/>
                  </a:lnTo>
                  <a:lnTo>
                    <a:pt x="0" y="408"/>
                  </a:lnTo>
                  <a:lnTo>
                    <a:pt x="0" y="21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b="1"/>
            </a:p>
          </p:txBody>
        </p:sp>
        <p:sp>
          <p:nvSpPr>
            <p:cNvPr id="21" name="Freeform 66">
              <a:extLst>
                <a:ext uri="{FF2B5EF4-FFF2-40B4-BE49-F238E27FC236}">
                  <a16:creationId xmlns="" xmlns:a16="http://schemas.microsoft.com/office/drawing/2014/main" id="{038637CE-3C81-4483-B501-903F7975E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595" y="3282795"/>
              <a:ext cx="2167821" cy="1623190"/>
            </a:xfrm>
            <a:custGeom>
              <a:avLst/>
              <a:gdLst>
                <a:gd name="T0" fmla="*/ 0 w 4318"/>
                <a:gd name="T1" fmla="*/ 2691 h 2691"/>
                <a:gd name="T2" fmla="*/ 4318 w 4318"/>
                <a:gd name="T3" fmla="*/ 1994 h 2691"/>
                <a:gd name="T4" fmla="*/ 4318 w 4318"/>
                <a:gd name="T5" fmla="*/ 0 h 2691"/>
                <a:gd name="T6" fmla="*/ 0 w 4318"/>
                <a:gd name="T7" fmla="*/ 936 h 2691"/>
                <a:gd name="T8" fmla="*/ 0 w 4318"/>
                <a:gd name="T9" fmla="*/ 2691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8" h="2691">
                  <a:moveTo>
                    <a:pt x="0" y="2691"/>
                  </a:moveTo>
                  <a:lnTo>
                    <a:pt x="4318" y="1994"/>
                  </a:lnTo>
                  <a:lnTo>
                    <a:pt x="4318" y="0"/>
                  </a:lnTo>
                  <a:lnTo>
                    <a:pt x="0" y="936"/>
                  </a:lnTo>
                  <a:lnTo>
                    <a:pt x="0" y="269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b="1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53161DD6-4B06-4EBD-A3D9-B68440066C0D}"/>
              </a:ext>
            </a:extLst>
          </p:cNvPr>
          <p:cNvGrpSpPr/>
          <p:nvPr/>
        </p:nvGrpSpPr>
        <p:grpSpPr>
          <a:xfrm>
            <a:off x="4151790" y="152408"/>
            <a:ext cx="2165815" cy="2084091"/>
            <a:chOff x="3664132" y="2544763"/>
            <a:chExt cx="2165815" cy="2182742"/>
          </a:xfrm>
        </p:grpSpPr>
        <p:sp>
          <p:nvSpPr>
            <p:cNvPr id="17" name="Freeform 62">
              <a:extLst>
                <a:ext uri="{FF2B5EF4-FFF2-40B4-BE49-F238E27FC236}">
                  <a16:creationId xmlns="" xmlns:a16="http://schemas.microsoft.com/office/drawing/2014/main" id="{7BE45DDE-BD04-4215-AC20-122292F80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537" y="2544763"/>
              <a:ext cx="1776410" cy="1726899"/>
            </a:xfrm>
            <a:custGeom>
              <a:avLst/>
              <a:gdLst>
                <a:gd name="T0" fmla="*/ 3538 w 3538"/>
                <a:gd name="T1" fmla="*/ 286 h 2864"/>
                <a:gd name="T2" fmla="*/ 0 w 3538"/>
                <a:gd name="T3" fmla="*/ 0 h 2864"/>
                <a:gd name="T4" fmla="*/ 0 w 3538"/>
                <a:gd name="T5" fmla="*/ 2864 h 2864"/>
                <a:gd name="T6" fmla="*/ 3538 w 3538"/>
                <a:gd name="T7" fmla="*/ 2276 h 2864"/>
                <a:gd name="T8" fmla="*/ 3538 w 3538"/>
                <a:gd name="T9" fmla="*/ 286 h 2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8" h="2864">
                  <a:moveTo>
                    <a:pt x="3538" y="286"/>
                  </a:moveTo>
                  <a:lnTo>
                    <a:pt x="0" y="0"/>
                  </a:lnTo>
                  <a:lnTo>
                    <a:pt x="0" y="2864"/>
                  </a:lnTo>
                  <a:lnTo>
                    <a:pt x="3538" y="2276"/>
                  </a:lnTo>
                  <a:lnTo>
                    <a:pt x="3538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b="1"/>
            </a:p>
          </p:txBody>
        </p:sp>
        <p:sp>
          <p:nvSpPr>
            <p:cNvPr id="18" name="Freeform 63">
              <a:extLst>
                <a:ext uri="{FF2B5EF4-FFF2-40B4-BE49-F238E27FC236}">
                  <a16:creationId xmlns="" xmlns:a16="http://schemas.microsoft.com/office/drawing/2014/main" id="{1C8ED883-BA4C-4A09-AAA9-16080A643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4132" y="2716005"/>
              <a:ext cx="2165815" cy="2011500"/>
            </a:xfrm>
            <a:custGeom>
              <a:avLst/>
              <a:gdLst>
                <a:gd name="T0" fmla="*/ 4317 w 4317"/>
                <a:gd name="T1" fmla="*/ 0 h 3335"/>
                <a:gd name="T2" fmla="*/ 0 w 4317"/>
                <a:gd name="T3" fmla="*/ 471 h 3335"/>
                <a:gd name="T4" fmla="*/ 0 w 4317"/>
                <a:gd name="T5" fmla="*/ 3335 h 3335"/>
                <a:gd name="T6" fmla="*/ 4317 w 4317"/>
                <a:gd name="T7" fmla="*/ 1990 h 3335"/>
                <a:gd name="T8" fmla="*/ 4317 w 4317"/>
                <a:gd name="T9" fmla="*/ 0 h 3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7" h="3335">
                  <a:moveTo>
                    <a:pt x="4317" y="0"/>
                  </a:moveTo>
                  <a:lnTo>
                    <a:pt x="0" y="471"/>
                  </a:lnTo>
                  <a:lnTo>
                    <a:pt x="0" y="3335"/>
                  </a:lnTo>
                  <a:lnTo>
                    <a:pt x="4317" y="1990"/>
                  </a:lnTo>
                  <a:lnTo>
                    <a:pt x="431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b="1"/>
            </a:p>
          </p:txBody>
        </p:sp>
      </p:grpSp>
    </p:spTree>
    <p:extLst>
      <p:ext uri="{BB962C8B-B14F-4D97-AF65-F5344CB8AC3E}">
        <p14:creationId xmlns:p14="http://schemas.microsoft.com/office/powerpoint/2010/main" val="2498822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B21BDC0B-547E-4EE8-B1CE-006EB18DC8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84365" y="646602"/>
            <a:ext cx="5423280" cy="39564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en-US" sz="27900" b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 defTabSz="685766"/>
            <a:r>
              <a:rPr lang="en-US"/>
              <a:t>BIG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5A828C79-5340-41C2-AB4F-4F78811C8E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9877" y="5565922"/>
            <a:ext cx="6572251" cy="7904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="" xmlns:a16="http://schemas.microsoft.com/office/drawing/2014/main" id="{246C7F38-54CE-4A20-9A8C-47CDCEDAD7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251" y="4381100"/>
            <a:ext cx="4127500" cy="9779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405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3600" b="1">
                <a:solidFill>
                  <a:schemeClr val="accent3"/>
                </a:solidFill>
              </a:defRPr>
            </a:lvl2pPr>
            <a:lvl3pPr marL="685800" indent="0" algn="ctr">
              <a:buNone/>
              <a:defRPr sz="3300" b="1">
                <a:solidFill>
                  <a:schemeClr val="accent3"/>
                </a:solidFill>
              </a:defRPr>
            </a:lvl3pPr>
            <a:lvl4pPr marL="1028700" indent="0" algn="ctr">
              <a:buNone/>
              <a:defRPr sz="3000" b="1">
                <a:solidFill>
                  <a:schemeClr val="accent3"/>
                </a:solidFill>
              </a:defRPr>
            </a:lvl4pPr>
            <a:lvl5pPr marL="1371600" indent="0" algn="ctr">
              <a:buNone/>
              <a:defRPr sz="3000" b="1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…is beautiful</a:t>
            </a:r>
          </a:p>
        </p:txBody>
      </p:sp>
    </p:spTree>
    <p:extLst>
      <p:ext uri="{BB962C8B-B14F-4D97-AF65-F5344CB8AC3E}">
        <p14:creationId xmlns:p14="http://schemas.microsoft.com/office/powerpoint/2010/main" val="3602106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99A2409-9BEA-4FF4-A629-109DAD6C3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6809186-B01F-4860-9754-51CBB59D8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D43A9F1-5789-48D5-8C5A-9CE83D553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3B8A71A-9FF7-40EA-848F-A7B071E6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49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980453-BFD1-4016-9D11-9379F0CAE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D1B970F-CE06-46FC-9B3B-AB0E9F14D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CD9018-2FC4-4D10-93DE-74A569B50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67A9BE-83A1-4E3B-B233-A905E14BC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397855-A6F7-4DFF-946A-66E77BFBE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253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 userDrawn="1"/>
        </p:nvSpPr>
        <p:spPr>
          <a:xfrm>
            <a:off x="0" y="4293096"/>
            <a:ext cx="12192000" cy="2564904"/>
          </a:xfrm>
          <a:custGeom>
            <a:avLst/>
            <a:gdLst>
              <a:gd name="connsiteX0" fmla="*/ 0 w 8128000"/>
              <a:gd name="connsiteY0" fmla="*/ 0 h 1828800"/>
              <a:gd name="connsiteX1" fmla="*/ 4064000 w 8128000"/>
              <a:gd name="connsiteY1" fmla="*/ 0 h 1828800"/>
              <a:gd name="connsiteX2" fmla="*/ 8128000 w 8128000"/>
              <a:gd name="connsiteY2" fmla="*/ 0 h 1828800"/>
              <a:gd name="connsiteX3" fmla="*/ 8128000 w 8128000"/>
              <a:gd name="connsiteY3" fmla="*/ 1828800 h 1828800"/>
              <a:gd name="connsiteX4" fmla="*/ 4064000 w 8128000"/>
              <a:gd name="connsiteY4" fmla="*/ 1828800 h 1828800"/>
              <a:gd name="connsiteX5" fmla="*/ 0 w 8128000"/>
              <a:gd name="connsiteY5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000" h="1828800">
                <a:moveTo>
                  <a:pt x="0" y="0"/>
                </a:moveTo>
                <a:lnTo>
                  <a:pt x="4064000" y="0"/>
                </a:lnTo>
                <a:lnTo>
                  <a:pt x="8128000" y="0"/>
                </a:lnTo>
                <a:lnTo>
                  <a:pt x="8128000" y="1828800"/>
                </a:lnTo>
                <a:lnTo>
                  <a:pt x="4064000" y="1828800"/>
                </a:lnTo>
                <a:lnTo>
                  <a:pt x="0" y="18288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8"/>
            <a:ext cx="12192000" cy="5029201"/>
          </a:xfrm>
          <a:custGeom>
            <a:avLst/>
            <a:gdLst>
              <a:gd name="connsiteX0" fmla="*/ 0 w 12192000"/>
              <a:gd name="connsiteY0" fmla="*/ 0 h 5029201"/>
              <a:gd name="connsiteX1" fmla="*/ 12192000 w 12192000"/>
              <a:gd name="connsiteY1" fmla="*/ 0 h 5029201"/>
              <a:gd name="connsiteX2" fmla="*/ 12192000 w 12192000"/>
              <a:gd name="connsiteY2" fmla="*/ 2514601 h 5029201"/>
              <a:gd name="connsiteX3" fmla="*/ 12192000 w 12192000"/>
              <a:gd name="connsiteY3" fmla="*/ 5029201 h 5029201"/>
              <a:gd name="connsiteX4" fmla="*/ 6614601 w 12192000"/>
              <a:gd name="connsiteY4" fmla="*/ 5029201 h 5029201"/>
              <a:gd name="connsiteX5" fmla="*/ 6096000 w 12192000"/>
              <a:gd name="connsiteY5" fmla="*/ 4524815 h 5029201"/>
              <a:gd name="connsiteX6" fmla="*/ 5577400 w 12192000"/>
              <a:gd name="connsiteY6" fmla="*/ 5029201 h 5029201"/>
              <a:gd name="connsiteX7" fmla="*/ 0 w 12192000"/>
              <a:gd name="connsiteY7" fmla="*/ 5029201 h 5029201"/>
              <a:gd name="connsiteX0" fmla="*/ 0 w 12192000"/>
              <a:gd name="connsiteY0" fmla="*/ 0 h 5029201"/>
              <a:gd name="connsiteX1" fmla="*/ 12192000 w 12192000"/>
              <a:gd name="connsiteY1" fmla="*/ 0 h 5029201"/>
              <a:gd name="connsiteX2" fmla="*/ 12192000 w 12192000"/>
              <a:gd name="connsiteY2" fmla="*/ 2514601 h 5029201"/>
              <a:gd name="connsiteX3" fmla="*/ 12192000 w 12192000"/>
              <a:gd name="connsiteY3" fmla="*/ 5029201 h 5029201"/>
              <a:gd name="connsiteX4" fmla="*/ 6614601 w 12192000"/>
              <a:gd name="connsiteY4" fmla="*/ 5029201 h 5029201"/>
              <a:gd name="connsiteX5" fmla="*/ 5577400 w 12192000"/>
              <a:gd name="connsiteY5" fmla="*/ 5029201 h 5029201"/>
              <a:gd name="connsiteX6" fmla="*/ 0 w 12192000"/>
              <a:gd name="connsiteY6" fmla="*/ 5029201 h 5029201"/>
              <a:gd name="connsiteX7" fmla="*/ 0 w 12192000"/>
              <a:gd name="connsiteY7" fmla="*/ 0 h 5029201"/>
              <a:gd name="connsiteX0" fmla="*/ 0 w 12192000"/>
              <a:gd name="connsiteY0" fmla="*/ 0 h 5029201"/>
              <a:gd name="connsiteX1" fmla="*/ 12192000 w 12192000"/>
              <a:gd name="connsiteY1" fmla="*/ 0 h 5029201"/>
              <a:gd name="connsiteX2" fmla="*/ 12192000 w 12192000"/>
              <a:gd name="connsiteY2" fmla="*/ 2514601 h 5029201"/>
              <a:gd name="connsiteX3" fmla="*/ 12192000 w 12192000"/>
              <a:gd name="connsiteY3" fmla="*/ 5029201 h 5029201"/>
              <a:gd name="connsiteX4" fmla="*/ 5577400 w 12192000"/>
              <a:gd name="connsiteY4" fmla="*/ 5029201 h 5029201"/>
              <a:gd name="connsiteX5" fmla="*/ 0 w 12192000"/>
              <a:gd name="connsiteY5" fmla="*/ 5029201 h 5029201"/>
              <a:gd name="connsiteX6" fmla="*/ 0 w 12192000"/>
              <a:gd name="connsiteY6" fmla="*/ 0 h 5029201"/>
              <a:gd name="connsiteX0" fmla="*/ 0 w 12192000"/>
              <a:gd name="connsiteY0" fmla="*/ 0 h 5029201"/>
              <a:gd name="connsiteX1" fmla="*/ 12192000 w 12192000"/>
              <a:gd name="connsiteY1" fmla="*/ 0 h 5029201"/>
              <a:gd name="connsiteX2" fmla="*/ 12192000 w 12192000"/>
              <a:gd name="connsiteY2" fmla="*/ 2514601 h 5029201"/>
              <a:gd name="connsiteX3" fmla="*/ 12192000 w 12192000"/>
              <a:gd name="connsiteY3" fmla="*/ 5029201 h 5029201"/>
              <a:gd name="connsiteX4" fmla="*/ 0 w 12192000"/>
              <a:gd name="connsiteY4" fmla="*/ 5029201 h 5029201"/>
              <a:gd name="connsiteX5" fmla="*/ 0 w 12192000"/>
              <a:gd name="connsiteY5" fmla="*/ 0 h 502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029201">
                <a:moveTo>
                  <a:pt x="0" y="0"/>
                </a:moveTo>
                <a:lnTo>
                  <a:pt x="12192000" y="0"/>
                </a:lnTo>
                <a:lnTo>
                  <a:pt x="12192000" y="2514601"/>
                </a:lnTo>
                <a:lnTo>
                  <a:pt x="12192000" y="5029201"/>
                </a:lnTo>
                <a:lnTo>
                  <a:pt x="0" y="50292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368" y="5207658"/>
            <a:ext cx="11377264" cy="1533717"/>
          </a:xfrm>
          <a:prstGeom prst="rect">
            <a:avLst/>
          </a:prstGeom>
        </p:spPr>
        <p:txBody>
          <a:bodyPr lIns="274320" rIns="274320" anchor="ctr">
            <a:noAutofit/>
          </a:bodyPr>
          <a:lstStyle>
            <a:lvl1pPr algn="ctr">
              <a:defRPr sz="36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8685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980453-BFD1-4016-9D11-9379F0CAE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D1B970F-CE06-46FC-9B3B-AB0E9F14D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CD9018-2FC4-4D10-93DE-74A569B50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67A9BE-83A1-4E3B-B233-A905E14BC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397855-A6F7-4DFF-946A-66E77BFBE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99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3B751322-FA5A-4764-9683-9A3C5465E3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0145" y="1218538"/>
            <a:ext cx="7073256" cy="4226695"/>
          </a:xfrm>
          <a:custGeom>
            <a:avLst/>
            <a:gdLst>
              <a:gd name="connsiteX0" fmla="*/ 0 w 10031715"/>
              <a:gd name="connsiteY0" fmla="*/ 0 h 4226695"/>
              <a:gd name="connsiteX1" fmla="*/ 10031715 w 10031715"/>
              <a:gd name="connsiteY1" fmla="*/ 0 h 4226695"/>
              <a:gd name="connsiteX2" fmla="*/ 10031715 w 10031715"/>
              <a:gd name="connsiteY2" fmla="*/ 4226695 h 4226695"/>
              <a:gd name="connsiteX3" fmla="*/ 0 w 10031715"/>
              <a:gd name="connsiteY3" fmla="*/ 4226695 h 422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1715" h="4226695">
                <a:moveTo>
                  <a:pt x="0" y="0"/>
                </a:moveTo>
                <a:lnTo>
                  <a:pt x="10031715" y="0"/>
                </a:lnTo>
                <a:lnTo>
                  <a:pt x="10031715" y="4226695"/>
                </a:lnTo>
                <a:lnTo>
                  <a:pt x="0" y="4226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" y="623563"/>
            <a:ext cx="7050284" cy="1077253"/>
          </a:xfrm>
        </p:spPr>
        <p:txBody>
          <a:bodyPr lIns="365760" anchor="ctr">
            <a:normAutofit/>
          </a:bodyPr>
          <a:lstStyle>
            <a:lvl1pPr>
              <a:defRPr sz="33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C051A-6249-4ADA-BA28-6E01DD886ABE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080143" y="5462316"/>
            <a:ext cx="7069212" cy="627334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9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1887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C051A-6249-4ADA-BA28-6E01DD886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77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AC6AA73-8523-449C-9AC5-756E34F72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6C16430-80D3-4367-B015-E4C95D000F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55D7F07-1CDA-47CF-A919-97F714571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432B281-A56F-4DC9-B72C-3735F5776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D35487E-C0EC-41D4-AB2E-C749F294B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A3398D7-0EE5-4B8B-A741-7B67A9500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0277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31BC2C-9C3A-4FFA-9BED-72823CDCF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E8DC08-BD5F-4A01-BD95-5F5D98C080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CDF6EF9-5EA7-428E-820E-6D2149F913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6184A95-C829-4153-B651-A080AAD75F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7B8B37D-36C1-46C6-8B00-A670EFA1A6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58AC823-F274-486A-8EDD-A5308B4D5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3082569-6E86-4FB9-AFED-D8CE4CE11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E29E068-A31F-4BC2-90D0-2ED0BB858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9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629390-6C92-4D3A-88E8-CB937F1D2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1604" y="1988840"/>
            <a:ext cx="7128792" cy="2387600"/>
          </a:xfrm>
        </p:spPr>
        <p:txBody>
          <a:bodyPr anchor="b">
            <a:normAutofit/>
          </a:bodyPr>
          <a:lstStyle>
            <a:lvl1pPr algn="ctr">
              <a:defRPr sz="495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B4DF426-A08A-469B-8E41-E54254CDD4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31604" y="4468515"/>
            <a:ext cx="7128792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410C68-3197-4AED-836A-D5B5FA778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373CCA-1144-47BE-B974-D55E896FC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842D73E0-1FCA-4583-BD01-B69717654D26}"/>
              </a:ext>
            </a:extLst>
          </p:cNvPr>
          <p:cNvGrpSpPr/>
          <p:nvPr userDrawn="1"/>
        </p:nvGrpSpPr>
        <p:grpSpPr>
          <a:xfrm>
            <a:off x="418633" y="318086"/>
            <a:ext cx="4225947" cy="3582532"/>
            <a:chOff x="269276" y="101170"/>
            <a:chExt cx="3729078" cy="4215085"/>
          </a:xfrm>
          <a:effectLst>
            <a:outerShdw blurRad="254000" dist="165100" dir="102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Freeform 99">
              <a:extLst>
                <a:ext uri="{FF2B5EF4-FFF2-40B4-BE49-F238E27FC236}">
                  <a16:creationId xmlns="" xmlns:a16="http://schemas.microsoft.com/office/drawing/2014/main" id="{24834CA9-59EE-4D7D-88A0-F96CC8642407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527762" y="982518"/>
              <a:ext cx="831594" cy="898279"/>
            </a:xfrm>
            <a:custGeom>
              <a:avLst/>
              <a:gdLst>
                <a:gd name="T0" fmla="*/ 188 w 849"/>
                <a:gd name="T1" fmla="*/ 0 h 917"/>
                <a:gd name="T2" fmla="*/ 0 w 849"/>
                <a:gd name="T3" fmla="*/ 327 h 917"/>
                <a:gd name="T4" fmla="*/ 849 w 849"/>
                <a:gd name="T5" fmla="*/ 917 h 917"/>
                <a:gd name="T6" fmla="*/ 188 w 849"/>
                <a:gd name="T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917">
                  <a:moveTo>
                    <a:pt x="188" y="0"/>
                  </a:moveTo>
                  <a:lnTo>
                    <a:pt x="0" y="327"/>
                  </a:lnTo>
                  <a:lnTo>
                    <a:pt x="849" y="91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16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4" name="Freeform 101">
              <a:extLst>
                <a:ext uri="{FF2B5EF4-FFF2-40B4-BE49-F238E27FC236}">
                  <a16:creationId xmlns="" xmlns:a16="http://schemas.microsoft.com/office/drawing/2014/main" id="{B5081F65-7585-4EE4-8EF5-E0693172FEA5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3645319" y="921682"/>
              <a:ext cx="353035" cy="223590"/>
            </a:xfrm>
            <a:custGeom>
              <a:avLst/>
              <a:gdLst>
                <a:gd name="T0" fmla="*/ 358 w 358"/>
                <a:gd name="T1" fmla="*/ 228 h 228"/>
                <a:gd name="T2" fmla="*/ 36 w 358"/>
                <a:gd name="T3" fmla="*/ 0 h 228"/>
                <a:gd name="T4" fmla="*/ 0 w 358"/>
                <a:gd name="T5" fmla="*/ 228 h 228"/>
                <a:gd name="T6" fmla="*/ 358 w 358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228">
                  <a:moveTo>
                    <a:pt x="358" y="228"/>
                  </a:moveTo>
                  <a:lnTo>
                    <a:pt x="36" y="0"/>
                  </a:lnTo>
                  <a:lnTo>
                    <a:pt x="0" y="228"/>
                  </a:lnTo>
                  <a:lnTo>
                    <a:pt x="358" y="2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" name="Freeform 104">
              <a:extLst>
                <a:ext uri="{FF2B5EF4-FFF2-40B4-BE49-F238E27FC236}">
                  <a16:creationId xmlns="" xmlns:a16="http://schemas.microsoft.com/office/drawing/2014/main" id="{5AED991C-583B-4303-9862-18A7CFD24A06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185061" y="2009013"/>
              <a:ext cx="1165017" cy="1212088"/>
            </a:xfrm>
            <a:custGeom>
              <a:avLst/>
              <a:gdLst>
                <a:gd name="T0" fmla="*/ 0 w 1187"/>
                <a:gd name="T1" fmla="*/ 1234 h 1234"/>
                <a:gd name="T2" fmla="*/ 1187 w 1187"/>
                <a:gd name="T3" fmla="*/ 222 h 1234"/>
                <a:gd name="T4" fmla="*/ 585 w 1187"/>
                <a:gd name="T5" fmla="*/ 0 h 1234"/>
                <a:gd name="T6" fmla="*/ 0 w 1187"/>
                <a:gd name="T7" fmla="*/ 1234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7" h="1234">
                  <a:moveTo>
                    <a:pt x="0" y="1234"/>
                  </a:moveTo>
                  <a:lnTo>
                    <a:pt x="1187" y="222"/>
                  </a:lnTo>
                  <a:lnTo>
                    <a:pt x="585" y="0"/>
                  </a:lnTo>
                  <a:lnTo>
                    <a:pt x="0" y="12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" name="Freeform 103">
              <a:extLst>
                <a:ext uri="{FF2B5EF4-FFF2-40B4-BE49-F238E27FC236}">
                  <a16:creationId xmlns="" xmlns:a16="http://schemas.microsoft.com/office/drawing/2014/main" id="{469A1EE0-AE63-4614-A836-7E1EF183B0C7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407618" y="101170"/>
              <a:ext cx="1694568" cy="988498"/>
            </a:xfrm>
            <a:custGeom>
              <a:avLst/>
              <a:gdLst>
                <a:gd name="T0" fmla="*/ 0 w 1727"/>
                <a:gd name="T1" fmla="*/ 845 h 1008"/>
                <a:gd name="T2" fmla="*/ 1650 w 1727"/>
                <a:gd name="T3" fmla="*/ 0 h 1008"/>
                <a:gd name="T4" fmla="*/ 1727 w 1727"/>
                <a:gd name="T5" fmla="*/ 338 h 1008"/>
                <a:gd name="T6" fmla="*/ 303 w 1727"/>
                <a:gd name="T7" fmla="*/ 1008 h 1008"/>
                <a:gd name="T8" fmla="*/ 0 w 1727"/>
                <a:gd name="T9" fmla="*/ 845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" h="1008">
                  <a:moveTo>
                    <a:pt x="0" y="845"/>
                  </a:moveTo>
                  <a:lnTo>
                    <a:pt x="1650" y="0"/>
                  </a:lnTo>
                  <a:lnTo>
                    <a:pt x="1727" y="338"/>
                  </a:lnTo>
                  <a:lnTo>
                    <a:pt x="303" y="1008"/>
                  </a:lnTo>
                  <a:lnTo>
                    <a:pt x="0" y="8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" name="Freeform 105">
              <a:extLst>
                <a:ext uri="{FF2B5EF4-FFF2-40B4-BE49-F238E27FC236}">
                  <a16:creationId xmlns="" xmlns:a16="http://schemas.microsoft.com/office/drawing/2014/main" id="{F37DB8D9-AA47-4A86-A3A4-799C3459E336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011962" y="2205890"/>
              <a:ext cx="1165017" cy="2110365"/>
            </a:xfrm>
            <a:custGeom>
              <a:avLst/>
              <a:gdLst>
                <a:gd name="T0" fmla="*/ 1083 w 1187"/>
                <a:gd name="T1" fmla="*/ 2151 h 2151"/>
                <a:gd name="T2" fmla="*/ 1187 w 1187"/>
                <a:gd name="T3" fmla="*/ 0 h 2151"/>
                <a:gd name="T4" fmla="*/ 0 w 1187"/>
                <a:gd name="T5" fmla="*/ 1012 h 2151"/>
                <a:gd name="T6" fmla="*/ 1083 w 1187"/>
                <a:gd name="T7" fmla="*/ 2151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7" h="2151">
                  <a:moveTo>
                    <a:pt x="1083" y="2151"/>
                  </a:moveTo>
                  <a:lnTo>
                    <a:pt x="1187" y="0"/>
                  </a:lnTo>
                  <a:lnTo>
                    <a:pt x="0" y="1012"/>
                  </a:lnTo>
                  <a:lnTo>
                    <a:pt x="1083" y="21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" name="Freeform 98">
              <a:extLst>
                <a:ext uri="{FF2B5EF4-FFF2-40B4-BE49-F238E27FC236}">
                  <a16:creationId xmlns="" xmlns:a16="http://schemas.microsoft.com/office/drawing/2014/main" id="{2144474A-579C-45D8-98DA-1FA07135DEE4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69276" y="434146"/>
              <a:ext cx="1859318" cy="1376838"/>
            </a:xfrm>
            <a:custGeom>
              <a:avLst/>
              <a:gdLst>
                <a:gd name="T0" fmla="*/ 0 w 1893"/>
                <a:gd name="T1" fmla="*/ 813 h 1404"/>
                <a:gd name="T2" fmla="*/ 1727 w 1893"/>
                <a:gd name="T3" fmla="*/ 0 h 1404"/>
                <a:gd name="T4" fmla="*/ 1893 w 1893"/>
                <a:gd name="T5" fmla="*/ 1404 h 1404"/>
                <a:gd name="T6" fmla="*/ 0 w 1893"/>
                <a:gd name="T7" fmla="*/ 813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3" h="1404">
                  <a:moveTo>
                    <a:pt x="0" y="813"/>
                  </a:moveTo>
                  <a:lnTo>
                    <a:pt x="1727" y="0"/>
                  </a:lnTo>
                  <a:lnTo>
                    <a:pt x="1893" y="1404"/>
                  </a:lnTo>
                  <a:lnTo>
                    <a:pt x="0" y="8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CA36894E-F2EB-4A80-9007-5FAB1011FFF6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717095" y="1021821"/>
              <a:ext cx="637086" cy="883902"/>
            </a:xfrm>
            <a:custGeom>
              <a:avLst/>
              <a:gdLst>
                <a:gd name="connsiteX0" fmla="*/ 0 w 637086"/>
                <a:gd name="connsiteY0" fmla="*/ 0 h 883902"/>
                <a:gd name="connsiteX1" fmla="*/ 637086 w 637086"/>
                <a:gd name="connsiteY1" fmla="*/ 883902 h 883902"/>
                <a:gd name="connsiteX2" fmla="*/ 239705 w 637086"/>
                <a:gd name="connsiteY2" fmla="*/ 607724 h 883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7086" h="883902">
                  <a:moveTo>
                    <a:pt x="0" y="0"/>
                  </a:moveTo>
                  <a:lnTo>
                    <a:pt x="637086" y="883902"/>
                  </a:lnTo>
                  <a:lnTo>
                    <a:pt x="239705" y="60772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46" name="Freeform 100">
              <a:extLst>
                <a:ext uri="{FF2B5EF4-FFF2-40B4-BE49-F238E27FC236}">
                  <a16:creationId xmlns="" xmlns:a16="http://schemas.microsoft.com/office/drawing/2014/main" id="{02662E51-6229-4927-B597-DC56C6A81CEA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741308" y="760837"/>
              <a:ext cx="835518" cy="1172862"/>
            </a:xfrm>
            <a:custGeom>
              <a:avLst/>
              <a:gdLst>
                <a:gd name="T0" fmla="*/ 854 w 854"/>
                <a:gd name="T1" fmla="*/ 0 h 1197"/>
                <a:gd name="T2" fmla="*/ 661 w 854"/>
                <a:gd name="T3" fmla="*/ 1197 h 1197"/>
                <a:gd name="T4" fmla="*/ 0 w 854"/>
                <a:gd name="T5" fmla="*/ 280 h 1197"/>
                <a:gd name="T6" fmla="*/ 854 w 854"/>
                <a:gd name="T7" fmla="*/ 0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4" h="1197">
                  <a:moveTo>
                    <a:pt x="854" y="0"/>
                  </a:moveTo>
                  <a:lnTo>
                    <a:pt x="661" y="1197"/>
                  </a:lnTo>
                  <a:lnTo>
                    <a:pt x="0" y="280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B091D8F0-4905-44BA-BD30-6E625289ABA2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3649652" y="888768"/>
              <a:ext cx="95216" cy="223133"/>
            </a:xfrm>
            <a:custGeom>
              <a:avLst/>
              <a:gdLst>
                <a:gd name="connsiteX0" fmla="*/ 35428 w 95216"/>
                <a:gd name="connsiteY0" fmla="*/ 0 h 223133"/>
                <a:gd name="connsiteX1" fmla="*/ 95216 w 95216"/>
                <a:gd name="connsiteY1" fmla="*/ 223133 h 223133"/>
                <a:gd name="connsiteX2" fmla="*/ 0 w 95216"/>
                <a:gd name="connsiteY2" fmla="*/ 223133 h 22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16" h="223133">
                  <a:moveTo>
                    <a:pt x="35428" y="0"/>
                  </a:moveTo>
                  <a:lnTo>
                    <a:pt x="95216" y="223133"/>
                  </a:lnTo>
                  <a:lnTo>
                    <a:pt x="0" y="223133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48" name="Freeform 102">
              <a:extLst>
                <a:ext uri="{FF2B5EF4-FFF2-40B4-BE49-F238E27FC236}">
                  <a16:creationId xmlns="" xmlns:a16="http://schemas.microsoft.com/office/drawing/2014/main" id="{099FF799-F1B7-4F8D-BAE2-640806338438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019446" y="414591"/>
              <a:ext cx="843363" cy="737451"/>
            </a:xfrm>
            <a:custGeom>
              <a:avLst/>
              <a:gdLst>
                <a:gd name="T0" fmla="*/ 0 w 860"/>
                <a:gd name="T1" fmla="*/ 0 h 752"/>
                <a:gd name="T2" fmla="*/ 860 w 860"/>
                <a:gd name="T3" fmla="*/ 425 h 752"/>
                <a:gd name="T4" fmla="*/ 672 w 860"/>
                <a:gd name="T5" fmla="*/ 752 h 752"/>
                <a:gd name="T6" fmla="*/ 77 w 860"/>
                <a:gd name="T7" fmla="*/ 338 h 752"/>
                <a:gd name="T8" fmla="*/ 0 w 860"/>
                <a:gd name="T9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752">
                  <a:moveTo>
                    <a:pt x="0" y="0"/>
                  </a:moveTo>
                  <a:lnTo>
                    <a:pt x="860" y="425"/>
                  </a:lnTo>
                  <a:lnTo>
                    <a:pt x="672" y="752"/>
                  </a:lnTo>
                  <a:lnTo>
                    <a:pt x="77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0AA56461-9E7B-477F-B1D1-097F14FB9C5C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079967" y="325841"/>
              <a:ext cx="74528" cy="362005"/>
            </a:xfrm>
            <a:custGeom>
              <a:avLst/>
              <a:gdLst>
                <a:gd name="connsiteX0" fmla="*/ 0 w 74528"/>
                <a:gd name="connsiteY0" fmla="*/ 0 h 362005"/>
                <a:gd name="connsiteX1" fmla="*/ 74528 w 74528"/>
                <a:gd name="connsiteY1" fmla="*/ 326960 h 362005"/>
                <a:gd name="connsiteX2" fmla="*/ 0 w 74528"/>
                <a:gd name="connsiteY2" fmla="*/ 362005 h 36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528" h="362005">
                  <a:moveTo>
                    <a:pt x="0" y="0"/>
                  </a:moveTo>
                  <a:lnTo>
                    <a:pt x="74528" y="326960"/>
                  </a:lnTo>
                  <a:lnTo>
                    <a:pt x="0" y="362005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6278E340-A66B-4891-8154-36417EF50304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775590" y="2086757"/>
              <a:ext cx="694907" cy="219666"/>
            </a:xfrm>
            <a:custGeom>
              <a:avLst/>
              <a:gdLst>
                <a:gd name="connsiteX0" fmla="*/ 104056 w 694907"/>
                <a:gd name="connsiteY0" fmla="*/ 0 h 219666"/>
                <a:gd name="connsiteX1" fmla="*/ 694907 w 694907"/>
                <a:gd name="connsiteY1" fmla="*/ 218058 h 219666"/>
                <a:gd name="connsiteX2" fmla="*/ 693022 w 694907"/>
                <a:gd name="connsiteY2" fmla="*/ 219666 h 219666"/>
                <a:gd name="connsiteX3" fmla="*/ 0 w 694907"/>
                <a:gd name="connsiteY3" fmla="*/ 219666 h 21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4907" h="219666">
                  <a:moveTo>
                    <a:pt x="104056" y="0"/>
                  </a:moveTo>
                  <a:lnTo>
                    <a:pt x="694907" y="218058"/>
                  </a:lnTo>
                  <a:lnTo>
                    <a:pt x="693022" y="219666"/>
                  </a:lnTo>
                  <a:lnTo>
                    <a:pt x="0" y="219666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ADD9CF0C-9A4E-4AA4-B0FC-7E67C20AF0E4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156551" y="2224925"/>
              <a:ext cx="1165017" cy="993066"/>
            </a:xfrm>
            <a:custGeom>
              <a:avLst/>
              <a:gdLst>
                <a:gd name="connsiteX0" fmla="*/ 1165017 w 1165017"/>
                <a:gd name="connsiteY0" fmla="*/ 0 h 993066"/>
                <a:gd name="connsiteX1" fmla="*/ 1154626 w 1165017"/>
                <a:gd name="connsiteY1" fmla="*/ 214828 h 993066"/>
                <a:gd name="connsiteX2" fmla="*/ 175 w 1165017"/>
                <a:gd name="connsiteY2" fmla="*/ 993066 h 993066"/>
                <a:gd name="connsiteX3" fmla="*/ 0 w 1165017"/>
                <a:gd name="connsiteY3" fmla="*/ 992882 h 99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017" h="993066">
                  <a:moveTo>
                    <a:pt x="1165017" y="0"/>
                  </a:moveTo>
                  <a:lnTo>
                    <a:pt x="1154626" y="214828"/>
                  </a:lnTo>
                  <a:lnTo>
                    <a:pt x="175" y="993066"/>
                  </a:lnTo>
                  <a:lnTo>
                    <a:pt x="0" y="992882"/>
                  </a:lnTo>
                  <a:close/>
                </a:path>
              </a:pathLst>
            </a:custGeom>
            <a:solidFill>
              <a:srgbClr val="8F154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52" name="Freeform 97">
              <a:extLst>
                <a:ext uri="{FF2B5EF4-FFF2-40B4-BE49-F238E27FC236}">
                  <a16:creationId xmlns="" xmlns:a16="http://schemas.microsoft.com/office/drawing/2014/main" id="{AB8303F2-082B-40F0-A38C-8E03F5CE0EDB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885228" y="811629"/>
              <a:ext cx="1416064" cy="1596504"/>
            </a:xfrm>
            <a:custGeom>
              <a:avLst/>
              <a:gdLst>
                <a:gd name="T0" fmla="*/ 1444 w 1444"/>
                <a:gd name="T1" fmla="*/ 1004 h 1626"/>
                <a:gd name="T2" fmla="*/ 0 w 1444"/>
                <a:gd name="T3" fmla="*/ 0 h 1626"/>
                <a:gd name="T4" fmla="*/ 166 w 1444"/>
                <a:gd name="T5" fmla="*/ 1404 h 1626"/>
                <a:gd name="T6" fmla="*/ 768 w 1444"/>
                <a:gd name="T7" fmla="*/ 1626 h 1626"/>
                <a:gd name="T8" fmla="*/ 1444 w 1444"/>
                <a:gd name="T9" fmla="*/ 1004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4" h="1626">
                  <a:moveTo>
                    <a:pt x="1444" y="1004"/>
                  </a:moveTo>
                  <a:lnTo>
                    <a:pt x="0" y="0"/>
                  </a:lnTo>
                  <a:lnTo>
                    <a:pt x="166" y="1404"/>
                  </a:lnTo>
                  <a:lnTo>
                    <a:pt x="768" y="1626"/>
                  </a:lnTo>
                  <a:lnTo>
                    <a:pt x="1444" y="1004"/>
                  </a:lnTo>
                  <a:close/>
                </a:path>
              </a:pathLst>
            </a:custGeom>
            <a:solidFill>
              <a:srgbClr val="0F8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="" xmlns:a16="http://schemas.microsoft.com/office/drawing/2014/main" id="{14EAC51A-EC39-48F1-9748-B84427BA12C3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926972" y="668003"/>
              <a:ext cx="283372" cy="1423054"/>
            </a:xfrm>
            <a:custGeom>
              <a:avLst/>
              <a:gdLst>
                <a:gd name="connsiteX0" fmla="*/ 0 w 283372"/>
                <a:gd name="connsiteY0" fmla="*/ 0 h 1423054"/>
                <a:gd name="connsiteX1" fmla="*/ 1806 w 283372"/>
                <a:gd name="connsiteY1" fmla="*/ 1257 h 1423054"/>
                <a:gd name="connsiteX2" fmla="*/ 283372 w 283372"/>
                <a:gd name="connsiteY2" fmla="*/ 1423054 h 1423054"/>
                <a:gd name="connsiteX3" fmla="*/ 162789 w 283372"/>
                <a:gd name="connsiteY3" fmla="*/ 1378531 h 142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372" h="1423054">
                  <a:moveTo>
                    <a:pt x="0" y="0"/>
                  </a:moveTo>
                  <a:lnTo>
                    <a:pt x="1806" y="1257"/>
                  </a:lnTo>
                  <a:lnTo>
                    <a:pt x="283372" y="1423054"/>
                  </a:lnTo>
                  <a:lnTo>
                    <a:pt x="162789" y="1378531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980537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E9A59B0-DD53-493E-AB37-1E8FF8625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944F88E-EEAC-4B81-9D91-D37CEAA0D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06A6443-FF3B-4C5F-AB5F-BD78ED590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976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CED3D5-48C7-4E05-B836-79712F0EE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1F8070-0F11-4AD3-92CC-3B3BDDAFD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7FA0B35-FAE3-4467-BC04-CD763D2E4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0CAED57-97A7-4BE0-AC2E-354C918B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7DAE24B-27A4-4E52-97D6-A972D1256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84D3970-44DF-40F7-9B4E-4C2247A2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420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31CA89-9580-4259-873E-2233806EB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BCA8701-DE9A-4B2E-A3FA-E2574A644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86316CE-59E5-4328-BF3F-3CCA6A981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7A1FD8B-E917-4354-B941-734A4DD46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F47845F-57E5-4585-A49A-98018B455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0CE2F74-8297-44C3-B0C4-50C94451D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0564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64CC75-FE53-4B03-A02C-FA485BC7B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F9D6577-060E-4480-88DC-DF8A2252D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58A923A-F5F6-43C3-8043-529355E5F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B5B201-C716-4B89-B5EA-35D6EA93F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93BD1B7-B09F-4173-899F-76A8FD7BE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057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47DD13C-EE40-4C8A-B8E0-6FDD67138F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C6E2743-5115-4525-BE28-DE1A888380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99DDB1-E8E7-4F0C-AB49-F1C811C89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0D4959C-8C25-44E3-AF92-5EFBEAE5C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2F717D-7BF2-4B16-A76C-F8FF1FA06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936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0731349" y="5774480"/>
            <a:ext cx="1460651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367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92926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960173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109828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13842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629390-6C92-4D3A-88E8-CB937F1D2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1604" y="1988840"/>
            <a:ext cx="7128792" cy="2387600"/>
          </a:xfrm>
        </p:spPr>
        <p:txBody>
          <a:bodyPr anchor="b">
            <a:normAutofit/>
          </a:bodyPr>
          <a:lstStyle>
            <a:lvl1pPr algn="ctr">
              <a:defRPr sz="4950" b="1">
                <a:solidFill>
                  <a:srgbClr val="32395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B4DF426-A08A-469B-8E41-E54254CDD4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31604" y="4468515"/>
            <a:ext cx="7128792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410C68-3197-4AED-836A-D5B5FA778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373CCA-1144-47BE-B974-D55E896FC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F5DC5692-0414-450D-8849-EE61DFAB33C3}"/>
              </a:ext>
            </a:extLst>
          </p:cNvPr>
          <p:cNvGrpSpPr/>
          <p:nvPr userDrawn="1"/>
        </p:nvGrpSpPr>
        <p:grpSpPr>
          <a:xfrm>
            <a:off x="418633" y="318086"/>
            <a:ext cx="4225947" cy="3582532"/>
            <a:chOff x="269276" y="101170"/>
            <a:chExt cx="3729078" cy="4215085"/>
          </a:xfrm>
          <a:effectLst>
            <a:outerShdw blurRad="254000" dist="165100" dir="102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Freeform 99">
              <a:extLst>
                <a:ext uri="{FF2B5EF4-FFF2-40B4-BE49-F238E27FC236}">
                  <a16:creationId xmlns="" xmlns:a16="http://schemas.microsoft.com/office/drawing/2014/main" id="{0CE39DB4-7AFE-4E23-8B48-2070285E908F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527762" y="982518"/>
              <a:ext cx="831594" cy="898279"/>
            </a:xfrm>
            <a:custGeom>
              <a:avLst/>
              <a:gdLst>
                <a:gd name="T0" fmla="*/ 188 w 849"/>
                <a:gd name="T1" fmla="*/ 0 h 917"/>
                <a:gd name="T2" fmla="*/ 0 w 849"/>
                <a:gd name="T3" fmla="*/ 327 h 917"/>
                <a:gd name="T4" fmla="*/ 849 w 849"/>
                <a:gd name="T5" fmla="*/ 917 h 917"/>
                <a:gd name="T6" fmla="*/ 188 w 849"/>
                <a:gd name="T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917">
                  <a:moveTo>
                    <a:pt x="188" y="0"/>
                  </a:moveTo>
                  <a:lnTo>
                    <a:pt x="0" y="327"/>
                  </a:lnTo>
                  <a:lnTo>
                    <a:pt x="849" y="91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16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8" name="Freeform 101">
              <a:extLst>
                <a:ext uri="{FF2B5EF4-FFF2-40B4-BE49-F238E27FC236}">
                  <a16:creationId xmlns="" xmlns:a16="http://schemas.microsoft.com/office/drawing/2014/main" id="{10208D48-E16C-4B20-B09D-2EF184FCFE73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3645319" y="921682"/>
              <a:ext cx="353035" cy="223590"/>
            </a:xfrm>
            <a:custGeom>
              <a:avLst/>
              <a:gdLst>
                <a:gd name="T0" fmla="*/ 358 w 358"/>
                <a:gd name="T1" fmla="*/ 228 h 228"/>
                <a:gd name="T2" fmla="*/ 36 w 358"/>
                <a:gd name="T3" fmla="*/ 0 h 228"/>
                <a:gd name="T4" fmla="*/ 0 w 358"/>
                <a:gd name="T5" fmla="*/ 228 h 228"/>
                <a:gd name="T6" fmla="*/ 358 w 358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228">
                  <a:moveTo>
                    <a:pt x="358" y="228"/>
                  </a:moveTo>
                  <a:lnTo>
                    <a:pt x="36" y="0"/>
                  </a:lnTo>
                  <a:lnTo>
                    <a:pt x="0" y="228"/>
                  </a:lnTo>
                  <a:lnTo>
                    <a:pt x="358" y="2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9" name="Freeform 104">
              <a:extLst>
                <a:ext uri="{FF2B5EF4-FFF2-40B4-BE49-F238E27FC236}">
                  <a16:creationId xmlns="" xmlns:a16="http://schemas.microsoft.com/office/drawing/2014/main" id="{D7831D8F-81B1-41CA-96C1-F19635BCD5C8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185061" y="2009013"/>
              <a:ext cx="1165017" cy="1212088"/>
            </a:xfrm>
            <a:custGeom>
              <a:avLst/>
              <a:gdLst>
                <a:gd name="T0" fmla="*/ 0 w 1187"/>
                <a:gd name="T1" fmla="*/ 1234 h 1234"/>
                <a:gd name="T2" fmla="*/ 1187 w 1187"/>
                <a:gd name="T3" fmla="*/ 222 h 1234"/>
                <a:gd name="T4" fmla="*/ 585 w 1187"/>
                <a:gd name="T5" fmla="*/ 0 h 1234"/>
                <a:gd name="T6" fmla="*/ 0 w 1187"/>
                <a:gd name="T7" fmla="*/ 1234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7" h="1234">
                  <a:moveTo>
                    <a:pt x="0" y="1234"/>
                  </a:moveTo>
                  <a:lnTo>
                    <a:pt x="1187" y="222"/>
                  </a:lnTo>
                  <a:lnTo>
                    <a:pt x="585" y="0"/>
                  </a:lnTo>
                  <a:lnTo>
                    <a:pt x="0" y="12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0" name="Freeform 103">
              <a:extLst>
                <a:ext uri="{FF2B5EF4-FFF2-40B4-BE49-F238E27FC236}">
                  <a16:creationId xmlns="" xmlns:a16="http://schemas.microsoft.com/office/drawing/2014/main" id="{CD3D1723-DBF2-49BA-81FD-3C9DAC00E45C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407618" y="101170"/>
              <a:ext cx="1694568" cy="988498"/>
            </a:xfrm>
            <a:custGeom>
              <a:avLst/>
              <a:gdLst>
                <a:gd name="T0" fmla="*/ 0 w 1727"/>
                <a:gd name="T1" fmla="*/ 845 h 1008"/>
                <a:gd name="T2" fmla="*/ 1650 w 1727"/>
                <a:gd name="T3" fmla="*/ 0 h 1008"/>
                <a:gd name="T4" fmla="*/ 1727 w 1727"/>
                <a:gd name="T5" fmla="*/ 338 h 1008"/>
                <a:gd name="T6" fmla="*/ 303 w 1727"/>
                <a:gd name="T7" fmla="*/ 1008 h 1008"/>
                <a:gd name="T8" fmla="*/ 0 w 1727"/>
                <a:gd name="T9" fmla="*/ 845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" h="1008">
                  <a:moveTo>
                    <a:pt x="0" y="845"/>
                  </a:moveTo>
                  <a:lnTo>
                    <a:pt x="1650" y="0"/>
                  </a:lnTo>
                  <a:lnTo>
                    <a:pt x="1727" y="338"/>
                  </a:lnTo>
                  <a:lnTo>
                    <a:pt x="303" y="1008"/>
                  </a:lnTo>
                  <a:lnTo>
                    <a:pt x="0" y="8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1" name="Freeform 105">
              <a:extLst>
                <a:ext uri="{FF2B5EF4-FFF2-40B4-BE49-F238E27FC236}">
                  <a16:creationId xmlns="" xmlns:a16="http://schemas.microsoft.com/office/drawing/2014/main" id="{3690F724-2E83-4E1C-A63C-87F35F2B2142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011962" y="2205890"/>
              <a:ext cx="1165017" cy="2110365"/>
            </a:xfrm>
            <a:custGeom>
              <a:avLst/>
              <a:gdLst>
                <a:gd name="T0" fmla="*/ 1083 w 1187"/>
                <a:gd name="T1" fmla="*/ 2151 h 2151"/>
                <a:gd name="T2" fmla="*/ 1187 w 1187"/>
                <a:gd name="T3" fmla="*/ 0 h 2151"/>
                <a:gd name="T4" fmla="*/ 0 w 1187"/>
                <a:gd name="T5" fmla="*/ 1012 h 2151"/>
                <a:gd name="T6" fmla="*/ 1083 w 1187"/>
                <a:gd name="T7" fmla="*/ 2151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7" h="2151">
                  <a:moveTo>
                    <a:pt x="1083" y="2151"/>
                  </a:moveTo>
                  <a:lnTo>
                    <a:pt x="1187" y="0"/>
                  </a:lnTo>
                  <a:lnTo>
                    <a:pt x="0" y="1012"/>
                  </a:lnTo>
                  <a:lnTo>
                    <a:pt x="1083" y="21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2" name="Freeform 98">
              <a:extLst>
                <a:ext uri="{FF2B5EF4-FFF2-40B4-BE49-F238E27FC236}">
                  <a16:creationId xmlns="" xmlns:a16="http://schemas.microsoft.com/office/drawing/2014/main" id="{C1C626D7-C415-4BE5-B484-DF1C941CEB5F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69276" y="434146"/>
              <a:ext cx="1859318" cy="1376838"/>
            </a:xfrm>
            <a:custGeom>
              <a:avLst/>
              <a:gdLst>
                <a:gd name="T0" fmla="*/ 0 w 1893"/>
                <a:gd name="T1" fmla="*/ 813 h 1404"/>
                <a:gd name="T2" fmla="*/ 1727 w 1893"/>
                <a:gd name="T3" fmla="*/ 0 h 1404"/>
                <a:gd name="T4" fmla="*/ 1893 w 1893"/>
                <a:gd name="T5" fmla="*/ 1404 h 1404"/>
                <a:gd name="T6" fmla="*/ 0 w 1893"/>
                <a:gd name="T7" fmla="*/ 813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3" h="1404">
                  <a:moveTo>
                    <a:pt x="0" y="813"/>
                  </a:moveTo>
                  <a:lnTo>
                    <a:pt x="1727" y="0"/>
                  </a:lnTo>
                  <a:lnTo>
                    <a:pt x="1893" y="1404"/>
                  </a:lnTo>
                  <a:lnTo>
                    <a:pt x="0" y="8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672E20EE-8308-4826-9E66-F5E091D70E69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717095" y="1021821"/>
              <a:ext cx="637086" cy="883902"/>
            </a:xfrm>
            <a:custGeom>
              <a:avLst/>
              <a:gdLst>
                <a:gd name="connsiteX0" fmla="*/ 0 w 637086"/>
                <a:gd name="connsiteY0" fmla="*/ 0 h 883902"/>
                <a:gd name="connsiteX1" fmla="*/ 637086 w 637086"/>
                <a:gd name="connsiteY1" fmla="*/ 883902 h 883902"/>
                <a:gd name="connsiteX2" fmla="*/ 239705 w 637086"/>
                <a:gd name="connsiteY2" fmla="*/ 607724 h 883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7086" h="883902">
                  <a:moveTo>
                    <a:pt x="0" y="0"/>
                  </a:moveTo>
                  <a:lnTo>
                    <a:pt x="637086" y="883902"/>
                  </a:lnTo>
                  <a:lnTo>
                    <a:pt x="239705" y="60772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44" name="Freeform 100">
              <a:extLst>
                <a:ext uri="{FF2B5EF4-FFF2-40B4-BE49-F238E27FC236}">
                  <a16:creationId xmlns="" xmlns:a16="http://schemas.microsoft.com/office/drawing/2014/main" id="{9BFA3F53-9D3B-4DB4-B70E-CCA5B824526C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741308" y="760837"/>
              <a:ext cx="835518" cy="1172862"/>
            </a:xfrm>
            <a:custGeom>
              <a:avLst/>
              <a:gdLst>
                <a:gd name="T0" fmla="*/ 854 w 854"/>
                <a:gd name="T1" fmla="*/ 0 h 1197"/>
                <a:gd name="T2" fmla="*/ 661 w 854"/>
                <a:gd name="T3" fmla="*/ 1197 h 1197"/>
                <a:gd name="T4" fmla="*/ 0 w 854"/>
                <a:gd name="T5" fmla="*/ 280 h 1197"/>
                <a:gd name="T6" fmla="*/ 854 w 854"/>
                <a:gd name="T7" fmla="*/ 0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4" h="1197">
                  <a:moveTo>
                    <a:pt x="854" y="0"/>
                  </a:moveTo>
                  <a:lnTo>
                    <a:pt x="661" y="1197"/>
                  </a:lnTo>
                  <a:lnTo>
                    <a:pt x="0" y="280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CD9DB053-4715-48BB-B874-E1F2A8A6F949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3649652" y="888768"/>
              <a:ext cx="95216" cy="223133"/>
            </a:xfrm>
            <a:custGeom>
              <a:avLst/>
              <a:gdLst>
                <a:gd name="connsiteX0" fmla="*/ 35428 w 95216"/>
                <a:gd name="connsiteY0" fmla="*/ 0 h 223133"/>
                <a:gd name="connsiteX1" fmla="*/ 95216 w 95216"/>
                <a:gd name="connsiteY1" fmla="*/ 223133 h 223133"/>
                <a:gd name="connsiteX2" fmla="*/ 0 w 95216"/>
                <a:gd name="connsiteY2" fmla="*/ 223133 h 22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16" h="223133">
                  <a:moveTo>
                    <a:pt x="35428" y="0"/>
                  </a:moveTo>
                  <a:lnTo>
                    <a:pt x="95216" y="223133"/>
                  </a:lnTo>
                  <a:lnTo>
                    <a:pt x="0" y="223133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46" name="Freeform 102">
              <a:extLst>
                <a:ext uri="{FF2B5EF4-FFF2-40B4-BE49-F238E27FC236}">
                  <a16:creationId xmlns="" xmlns:a16="http://schemas.microsoft.com/office/drawing/2014/main" id="{423B4E08-DDAD-4EF3-A3EF-5F217DB9FC36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019446" y="414591"/>
              <a:ext cx="843363" cy="737451"/>
            </a:xfrm>
            <a:custGeom>
              <a:avLst/>
              <a:gdLst>
                <a:gd name="T0" fmla="*/ 0 w 860"/>
                <a:gd name="T1" fmla="*/ 0 h 752"/>
                <a:gd name="T2" fmla="*/ 860 w 860"/>
                <a:gd name="T3" fmla="*/ 425 h 752"/>
                <a:gd name="T4" fmla="*/ 672 w 860"/>
                <a:gd name="T5" fmla="*/ 752 h 752"/>
                <a:gd name="T6" fmla="*/ 77 w 860"/>
                <a:gd name="T7" fmla="*/ 338 h 752"/>
                <a:gd name="T8" fmla="*/ 0 w 860"/>
                <a:gd name="T9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752">
                  <a:moveTo>
                    <a:pt x="0" y="0"/>
                  </a:moveTo>
                  <a:lnTo>
                    <a:pt x="860" y="425"/>
                  </a:lnTo>
                  <a:lnTo>
                    <a:pt x="672" y="752"/>
                  </a:lnTo>
                  <a:lnTo>
                    <a:pt x="77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5F742E51-080D-4456-9EFC-9BEA5BC19E3D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2079967" y="325841"/>
              <a:ext cx="74528" cy="362005"/>
            </a:xfrm>
            <a:custGeom>
              <a:avLst/>
              <a:gdLst>
                <a:gd name="connsiteX0" fmla="*/ 0 w 74528"/>
                <a:gd name="connsiteY0" fmla="*/ 0 h 362005"/>
                <a:gd name="connsiteX1" fmla="*/ 74528 w 74528"/>
                <a:gd name="connsiteY1" fmla="*/ 326960 h 362005"/>
                <a:gd name="connsiteX2" fmla="*/ 0 w 74528"/>
                <a:gd name="connsiteY2" fmla="*/ 362005 h 36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528" h="362005">
                  <a:moveTo>
                    <a:pt x="0" y="0"/>
                  </a:moveTo>
                  <a:lnTo>
                    <a:pt x="74528" y="326960"/>
                  </a:lnTo>
                  <a:lnTo>
                    <a:pt x="0" y="362005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8B2FF63D-A9BA-4D28-AFA4-440EC1B43307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775590" y="2086757"/>
              <a:ext cx="694907" cy="219666"/>
            </a:xfrm>
            <a:custGeom>
              <a:avLst/>
              <a:gdLst>
                <a:gd name="connsiteX0" fmla="*/ 104056 w 694907"/>
                <a:gd name="connsiteY0" fmla="*/ 0 h 219666"/>
                <a:gd name="connsiteX1" fmla="*/ 694907 w 694907"/>
                <a:gd name="connsiteY1" fmla="*/ 218058 h 219666"/>
                <a:gd name="connsiteX2" fmla="*/ 693022 w 694907"/>
                <a:gd name="connsiteY2" fmla="*/ 219666 h 219666"/>
                <a:gd name="connsiteX3" fmla="*/ 0 w 694907"/>
                <a:gd name="connsiteY3" fmla="*/ 219666 h 21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4907" h="219666">
                  <a:moveTo>
                    <a:pt x="104056" y="0"/>
                  </a:moveTo>
                  <a:lnTo>
                    <a:pt x="694907" y="218058"/>
                  </a:lnTo>
                  <a:lnTo>
                    <a:pt x="693022" y="219666"/>
                  </a:lnTo>
                  <a:lnTo>
                    <a:pt x="0" y="219666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2CB38AB1-10F4-4210-8221-5DCDD6E14BFA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156551" y="2224925"/>
              <a:ext cx="1165017" cy="993066"/>
            </a:xfrm>
            <a:custGeom>
              <a:avLst/>
              <a:gdLst>
                <a:gd name="connsiteX0" fmla="*/ 1165017 w 1165017"/>
                <a:gd name="connsiteY0" fmla="*/ 0 h 993066"/>
                <a:gd name="connsiteX1" fmla="*/ 1154626 w 1165017"/>
                <a:gd name="connsiteY1" fmla="*/ 214828 h 993066"/>
                <a:gd name="connsiteX2" fmla="*/ 175 w 1165017"/>
                <a:gd name="connsiteY2" fmla="*/ 993066 h 993066"/>
                <a:gd name="connsiteX3" fmla="*/ 0 w 1165017"/>
                <a:gd name="connsiteY3" fmla="*/ 992882 h 99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017" h="993066">
                  <a:moveTo>
                    <a:pt x="1165017" y="0"/>
                  </a:moveTo>
                  <a:lnTo>
                    <a:pt x="1154626" y="214828"/>
                  </a:lnTo>
                  <a:lnTo>
                    <a:pt x="175" y="993066"/>
                  </a:lnTo>
                  <a:lnTo>
                    <a:pt x="0" y="992882"/>
                  </a:lnTo>
                  <a:close/>
                </a:path>
              </a:pathLst>
            </a:custGeom>
            <a:solidFill>
              <a:srgbClr val="8F154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/>
            </a:p>
          </p:txBody>
        </p:sp>
        <p:sp>
          <p:nvSpPr>
            <p:cNvPr id="50" name="Freeform 97">
              <a:extLst>
                <a:ext uri="{FF2B5EF4-FFF2-40B4-BE49-F238E27FC236}">
                  <a16:creationId xmlns="" xmlns:a16="http://schemas.microsoft.com/office/drawing/2014/main" id="{B84DBEB9-76B5-49F2-A7A3-5D076C9C0172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885228" y="811629"/>
              <a:ext cx="1416064" cy="1596504"/>
            </a:xfrm>
            <a:custGeom>
              <a:avLst/>
              <a:gdLst>
                <a:gd name="T0" fmla="*/ 1444 w 1444"/>
                <a:gd name="T1" fmla="*/ 1004 h 1626"/>
                <a:gd name="T2" fmla="*/ 0 w 1444"/>
                <a:gd name="T3" fmla="*/ 0 h 1626"/>
                <a:gd name="T4" fmla="*/ 166 w 1444"/>
                <a:gd name="T5" fmla="*/ 1404 h 1626"/>
                <a:gd name="T6" fmla="*/ 768 w 1444"/>
                <a:gd name="T7" fmla="*/ 1626 h 1626"/>
                <a:gd name="T8" fmla="*/ 1444 w 1444"/>
                <a:gd name="T9" fmla="*/ 1004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4" h="1626">
                  <a:moveTo>
                    <a:pt x="1444" y="1004"/>
                  </a:moveTo>
                  <a:lnTo>
                    <a:pt x="0" y="0"/>
                  </a:lnTo>
                  <a:lnTo>
                    <a:pt x="166" y="1404"/>
                  </a:lnTo>
                  <a:lnTo>
                    <a:pt x="768" y="1626"/>
                  </a:lnTo>
                  <a:lnTo>
                    <a:pt x="1444" y="1004"/>
                  </a:lnTo>
                  <a:close/>
                </a:path>
              </a:pathLst>
            </a:custGeom>
            <a:solidFill>
              <a:srgbClr val="0F8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C317986B-5B50-4692-AC64-CC4BBEE06802}"/>
                </a:ext>
              </a:extLst>
            </p:cNvPr>
            <p:cNvSpPr>
              <a:spLocks/>
            </p:cNvSpPr>
            <p:nvPr userDrawn="1"/>
          </p:nvSpPr>
          <p:spPr bwMode="auto">
            <a:xfrm rot="900000">
              <a:off x="1926972" y="668003"/>
              <a:ext cx="283372" cy="1423054"/>
            </a:xfrm>
            <a:custGeom>
              <a:avLst/>
              <a:gdLst>
                <a:gd name="connsiteX0" fmla="*/ 0 w 283372"/>
                <a:gd name="connsiteY0" fmla="*/ 0 h 1423054"/>
                <a:gd name="connsiteX1" fmla="*/ 1806 w 283372"/>
                <a:gd name="connsiteY1" fmla="*/ 1257 h 1423054"/>
                <a:gd name="connsiteX2" fmla="*/ 283372 w 283372"/>
                <a:gd name="connsiteY2" fmla="*/ 1423054 h 1423054"/>
                <a:gd name="connsiteX3" fmla="*/ 162789 w 283372"/>
                <a:gd name="connsiteY3" fmla="*/ 1378531 h 142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372" h="1423054">
                  <a:moveTo>
                    <a:pt x="0" y="0"/>
                  </a:moveTo>
                  <a:lnTo>
                    <a:pt x="1806" y="1257"/>
                  </a:lnTo>
                  <a:lnTo>
                    <a:pt x="283372" y="1423054"/>
                  </a:lnTo>
                  <a:lnTo>
                    <a:pt x="162789" y="1378531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0704447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55255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348585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03632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32338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26439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657608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44020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3C80A8F4-9BDA-4EB7-88A8-C7D4A7FA0121}"/>
              </a:ext>
            </a:extLst>
          </p:cNvPr>
          <p:cNvSpPr>
            <a:spLocks/>
          </p:cNvSpPr>
          <p:nvPr userDrawn="1"/>
        </p:nvSpPr>
        <p:spPr bwMode="auto">
          <a:xfrm>
            <a:off x="767407" y="453425"/>
            <a:ext cx="10718168" cy="5295922"/>
          </a:xfrm>
          <a:custGeom>
            <a:avLst/>
            <a:gdLst>
              <a:gd name="connsiteX0" fmla="*/ 1335358 w 10718168"/>
              <a:gd name="connsiteY0" fmla="*/ 0 h 5295922"/>
              <a:gd name="connsiteX1" fmla="*/ 1335358 w 10718168"/>
              <a:gd name="connsiteY1" fmla="*/ 1033549 h 5295922"/>
              <a:gd name="connsiteX2" fmla="*/ 3474142 w 10718168"/>
              <a:gd name="connsiteY2" fmla="*/ 1213095 h 5295922"/>
              <a:gd name="connsiteX3" fmla="*/ 3482583 w 10718168"/>
              <a:gd name="connsiteY3" fmla="*/ 1212138 h 5295922"/>
              <a:gd name="connsiteX4" fmla="*/ 3482583 w 10718168"/>
              <a:gd name="connsiteY4" fmla="*/ 1213803 h 5295922"/>
              <a:gd name="connsiteX5" fmla="*/ 3482583 w 10718168"/>
              <a:gd name="connsiteY5" fmla="*/ 1688800 h 5295922"/>
              <a:gd name="connsiteX6" fmla="*/ 10657183 w 10718168"/>
              <a:gd name="connsiteY6" fmla="*/ 1953750 h 5295922"/>
              <a:gd name="connsiteX7" fmla="*/ 10657183 w 10718168"/>
              <a:gd name="connsiteY7" fmla="*/ 2007494 h 5295922"/>
              <a:gd name="connsiteX8" fmla="*/ 10718168 w 10718168"/>
              <a:gd name="connsiteY8" fmla="*/ 1994698 h 5295922"/>
              <a:gd name="connsiteX9" fmla="*/ 10718168 w 10718168"/>
              <a:gd name="connsiteY9" fmla="*/ 3615046 h 5295922"/>
              <a:gd name="connsiteX10" fmla="*/ 10657183 w 10718168"/>
              <a:gd name="connsiteY10" fmla="*/ 3624574 h 5295922"/>
              <a:gd name="connsiteX11" fmla="*/ 10657183 w 10718168"/>
              <a:gd name="connsiteY11" fmla="*/ 3640793 h 5295922"/>
              <a:gd name="connsiteX12" fmla="*/ 10525898 w 10718168"/>
              <a:gd name="connsiteY12" fmla="*/ 3645087 h 5295922"/>
              <a:gd name="connsiteX13" fmla="*/ 10063658 w 10718168"/>
              <a:gd name="connsiteY13" fmla="*/ 3717310 h 5295922"/>
              <a:gd name="connsiteX14" fmla="*/ 10063658 w 10718168"/>
              <a:gd name="connsiteY14" fmla="*/ 4411567 h 5295922"/>
              <a:gd name="connsiteX15" fmla="*/ 10063658 w 10718168"/>
              <a:gd name="connsiteY15" fmla="*/ 4412130 h 5295922"/>
              <a:gd name="connsiteX16" fmla="*/ 10063226 w 10718168"/>
              <a:gd name="connsiteY16" fmla="*/ 4412097 h 5295922"/>
              <a:gd name="connsiteX17" fmla="*/ 9342016 w 10718168"/>
              <a:gd name="connsiteY17" fmla="*/ 5295922 h 5295922"/>
              <a:gd name="connsiteX18" fmla="*/ 9342016 w 10718168"/>
              <a:gd name="connsiteY18" fmla="*/ 4355888 h 5295922"/>
              <a:gd name="connsiteX19" fmla="*/ 7096653 w 10718168"/>
              <a:gd name="connsiteY19" fmla="*/ 4180893 h 5295922"/>
              <a:gd name="connsiteX20" fmla="*/ 7093181 w 10718168"/>
              <a:gd name="connsiteY20" fmla="*/ 4181435 h 5295922"/>
              <a:gd name="connsiteX21" fmla="*/ 7093181 w 10718168"/>
              <a:gd name="connsiteY21" fmla="*/ 4180622 h 5295922"/>
              <a:gd name="connsiteX22" fmla="*/ 7093181 w 10718168"/>
              <a:gd name="connsiteY22" fmla="*/ 3757374 h 5295922"/>
              <a:gd name="connsiteX23" fmla="*/ 27350 w 10718168"/>
              <a:gd name="connsiteY23" fmla="*/ 3988503 h 5295922"/>
              <a:gd name="connsiteX24" fmla="*/ 24588 w 10718168"/>
              <a:gd name="connsiteY24" fmla="*/ 3989397 h 5295922"/>
              <a:gd name="connsiteX25" fmla="*/ 24588 w 10718168"/>
              <a:gd name="connsiteY25" fmla="*/ 3988593 h 5295922"/>
              <a:gd name="connsiteX26" fmla="*/ 0 w 10718168"/>
              <a:gd name="connsiteY26" fmla="*/ 3989397 h 5295922"/>
              <a:gd name="connsiteX27" fmla="*/ 0 w 10718168"/>
              <a:gd name="connsiteY27" fmla="*/ 1560192 h 5295922"/>
              <a:gd name="connsiteX28" fmla="*/ 312361 w 10718168"/>
              <a:gd name="connsiteY28" fmla="*/ 1571727 h 5295922"/>
              <a:gd name="connsiteX29" fmla="*/ 646322 w 10718168"/>
              <a:gd name="connsiteY29" fmla="*/ 1533847 h 5295922"/>
              <a:gd name="connsiteX30" fmla="*/ 646322 w 10718168"/>
              <a:gd name="connsiteY30" fmla="*/ 975705 h 5295922"/>
              <a:gd name="connsiteX31" fmla="*/ 646322 w 10718168"/>
              <a:gd name="connsiteY31" fmla="*/ 975704 h 5295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718168" h="5295922">
                <a:moveTo>
                  <a:pt x="1335358" y="0"/>
                </a:moveTo>
                <a:lnTo>
                  <a:pt x="1335358" y="1033549"/>
                </a:lnTo>
                <a:lnTo>
                  <a:pt x="3474142" y="1213095"/>
                </a:lnTo>
                <a:lnTo>
                  <a:pt x="3482583" y="1212138"/>
                </a:lnTo>
                <a:lnTo>
                  <a:pt x="3482583" y="1213803"/>
                </a:lnTo>
                <a:lnTo>
                  <a:pt x="3482583" y="1688800"/>
                </a:lnTo>
                <a:lnTo>
                  <a:pt x="10657183" y="1953750"/>
                </a:lnTo>
                <a:lnTo>
                  <a:pt x="10657183" y="2007494"/>
                </a:lnTo>
                <a:lnTo>
                  <a:pt x="10718168" y="1994698"/>
                </a:lnTo>
                <a:lnTo>
                  <a:pt x="10718168" y="3615046"/>
                </a:lnTo>
                <a:lnTo>
                  <a:pt x="10657183" y="3624574"/>
                </a:lnTo>
                <a:lnTo>
                  <a:pt x="10657183" y="3640793"/>
                </a:lnTo>
                <a:lnTo>
                  <a:pt x="10525898" y="3645087"/>
                </a:lnTo>
                <a:lnTo>
                  <a:pt x="10063658" y="3717310"/>
                </a:lnTo>
                <a:lnTo>
                  <a:pt x="10063658" y="4411567"/>
                </a:lnTo>
                <a:lnTo>
                  <a:pt x="10063658" y="4412130"/>
                </a:lnTo>
                <a:lnTo>
                  <a:pt x="10063226" y="4412097"/>
                </a:lnTo>
                <a:lnTo>
                  <a:pt x="9342016" y="5295922"/>
                </a:lnTo>
                <a:lnTo>
                  <a:pt x="9342016" y="4355888"/>
                </a:lnTo>
                <a:lnTo>
                  <a:pt x="7096653" y="4180893"/>
                </a:lnTo>
                <a:lnTo>
                  <a:pt x="7093181" y="4181435"/>
                </a:lnTo>
                <a:lnTo>
                  <a:pt x="7093181" y="4180622"/>
                </a:lnTo>
                <a:lnTo>
                  <a:pt x="7093181" y="3757374"/>
                </a:lnTo>
                <a:lnTo>
                  <a:pt x="27350" y="3988503"/>
                </a:lnTo>
                <a:lnTo>
                  <a:pt x="24588" y="3989397"/>
                </a:lnTo>
                <a:lnTo>
                  <a:pt x="24588" y="3988593"/>
                </a:lnTo>
                <a:lnTo>
                  <a:pt x="0" y="3989397"/>
                </a:lnTo>
                <a:lnTo>
                  <a:pt x="0" y="1560192"/>
                </a:lnTo>
                <a:lnTo>
                  <a:pt x="312361" y="1571727"/>
                </a:lnTo>
                <a:lnTo>
                  <a:pt x="646322" y="1533847"/>
                </a:lnTo>
                <a:lnTo>
                  <a:pt x="646322" y="975705"/>
                </a:lnTo>
                <a:lnTo>
                  <a:pt x="646322" y="9757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65100" dir="102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32" name="Freeform 61">
            <a:extLst>
              <a:ext uri="{FF2B5EF4-FFF2-40B4-BE49-F238E27FC236}">
                <a16:creationId xmlns="" xmlns:a16="http://schemas.microsoft.com/office/drawing/2014/main" id="{000F77C8-9C19-4E2E-905D-DEEBCDF559A4}"/>
              </a:ext>
            </a:extLst>
          </p:cNvPr>
          <p:cNvSpPr>
            <a:spLocks/>
          </p:cNvSpPr>
          <p:nvPr userDrawn="1"/>
        </p:nvSpPr>
        <p:spPr bwMode="auto">
          <a:xfrm>
            <a:off x="1387805" y="280842"/>
            <a:ext cx="755139" cy="3543880"/>
          </a:xfrm>
          <a:custGeom>
            <a:avLst/>
            <a:gdLst>
              <a:gd name="T0" fmla="*/ 859 w 859"/>
              <a:gd name="T1" fmla="*/ 0 h 4036"/>
              <a:gd name="T2" fmla="*/ 0 w 859"/>
              <a:gd name="T3" fmla="*/ 1172 h 4036"/>
              <a:gd name="T4" fmla="*/ 0 w 859"/>
              <a:gd name="T5" fmla="*/ 4036 h 4036"/>
              <a:gd name="T6" fmla="*/ 859 w 859"/>
              <a:gd name="T7" fmla="*/ 1991 h 4036"/>
              <a:gd name="T8" fmla="*/ 859 w 859"/>
              <a:gd name="T9" fmla="*/ 0 h 4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9" h="4036">
                <a:moveTo>
                  <a:pt x="859" y="0"/>
                </a:moveTo>
                <a:lnTo>
                  <a:pt x="0" y="1172"/>
                </a:lnTo>
                <a:lnTo>
                  <a:pt x="0" y="4036"/>
                </a:lnTo>
                <a:lnTo>
                  <a:pt x="859" y="1991"/>
                </a:lnTo>
                <a:lnTo>
                  <a:pt x="85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35" name="Freeform 62">
            <a:extLst>
              <a:ext uri="{FF2B5EF4-FFF2-40B4-BE49-F238E27FC236}">
                <a16:creationId xmlns="" xmlns:a16="http://schemas.microsoft.com/office/drawing/2014/main" id="{F932A371-523F-4812-A143-04D920E5C259}"/>
              </a:ext>
            </a:extLst>
          </p:cNvPr>
          <p:cNvSpPr>
            <a:spLocks/>
          </p:cNvSpPr>
          <p:nvPr userDrawn="1"/>
        </p:nvSpPr>
        <p:spPr bwMode="auto">
          <a:xfrm>
            <a:off x="1387809" y="1309938"/>
            <a:ext cx="3108359" cy="2514784"/>
          </a:xfrm>
          <a:custGeom>
            <a:avLst/>
            <a:gdLst>
              <a:gd name="T0" fmla="*/ 3538 w 3538"/>
              <a:gd name="T1" fmla="*/ 286 h 2864"/>
              <a:gd name="T2" fmla="*/ 0 w 3538"/>
              <a:gd name="T3" fmla="*/ 0 h 2864"/>
              <a:gd name="T4" fmla="*/ 0 w 3538"/>
              <a:gd name="T5" fmla="*/ 2864 h 2864"/>
              <a:gd name="T6" fmla="*/ 3538 w 3538"/>
              <a:gd name="T7" fmla="*/ 2276 h 2864"/>
              <a:gd name="T8" fmla="*/ 3538 w 3538"/>
              <a:gd name="T9" fmla="*/ 286 h 2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8" h="2864">
                <a:moveTo>
                  <a:pt x="3538" y="286"/>
                </a:moveTo>
                <a:lnTo>
                  <a:pt x="0" y="0"/>
                </a:lnTo>
                <a:lnTo>
                  <a:pt x="0" y="2864"/>
                </a:lnTo>
                <a:lnTo>
                  <a:pt x="3538" y="2276"/>
                </a:lnTo>
                <a:lnTo>
                  <a:pt x="3538" y="2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2" name="Freeform 63">
            <a:extLst>
              <a:ext uri="{FF2B5EF4-FFF2-40B4-BE49-F238E27FC236}">
                <a16:creationId xmlns="" xmlns:a16="http://schemas.microsoft.com/office/drawing/2014/main" id="{F78364EA-E3BB-48A2-8989-233357363D87}"/>
              </a:ext>
            </a:extLst>
          </p:cNvPr>
          <p:cNvSpPr>
            <a:spLocks/>
          </p:cNvSpPr>
          <p:nvPr userDrawn="1"/>
        </p:nvSpPr>
        <p:spPr bwMode="auto">
          <a:xfrm>
            <a:off x="706425" y="1559308"/>
            <a:ext cx="3789739" cy="2929232"/>
          </a:xfrm>
          <a:custGeom>
            <a:avLst/>
            <a:gdLst>
              <a:gd name="T0" fmla="*/ 4317 w 4317"/>
              <a:gd name="T1" fmla="*/ 0 h 3335"/>
              <a:gd name="T2" fmla="*/ 0 w 4317"/>
              <a:gd name="T3" fmla="*/ 471 h 3335"/>
              <a:gd name="T4" fmla="*/ 0 w 4317"/>
              <a:gd name="T5" fmla="*/ 3335 h 3335"/>
              <a:gd name="T6" fmla="*/ 4317 w 4317"/>
              <a:gd name="T7" fmla="*/ 1990 h 3335"/>
              <a:gd name="T8" fmla="*/ 4317 w 4317"/>
              <a:gd name="T9" fmla="*/ 0 h 3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7" h="3335">
                <a:moveTo>
                  <a:pt x="4317" y="0"/>
                </a:moveTo>
                <a:lnTo>
                  <a:pt x="0" y="471"/>
                </a:lnTo>
                <a:lnTo>
                  <a:pt x="0" y="3335"/>
                </a:lnTo>
                <a:lnTo>
                  <a:pt x="4317" y="1990"/>
                </a:lnTo>
                <a:lnTo>
                  <a:pt x="431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3" name="Freeform 64">
            <a:extLst>
              <a:ext uri="{FF2B5EF4-FFF2-40B4-BE49-F238E27FC236}">
                <a16:creationId xmlns="" xmlns:a16="http://schemas.microsoft.com/office/drawing/2014/main" id="{5D93D4F7-054C-43FD-B152-525E86F3D0F6}"/>
              </a:ext>
            </a:extLst>
          </p:cNvPr>
          <p:cNvSpPr>
            <a:spLocks/>
          </p:cNvSpPr>
          <p:nvPr userDrawn="1"/>
        </p:nvSpPr>
        <p:spPr bwMode="auto">
          <a:xfrm>
            <a:off x="10073645" y="2848320"/>
            <a:ext cx="755139" cy="3104845"/>
          </a:xfrm>
          <a:custGeom>
            <a:avLst/>
            <a:gdLst>
              <a:gd name="T0" fmla="*/ 0 w 859"/>
              <a:gd name="T1" fmla="*/ 3537 h 3537"/>
              <a:gd name="T2" fmla="*/ 859 w 859"/>
              <a:gd name="T3" fmla="*/ 2448 h 3537"/>
              <a:gd name="T4" fmla="*/ 859 w 859"/>
              <a:gd name="T5" fmla="*/ 0 h 3537"/>
              <a:gd name="T6" fmla="*/ 0 w 859"/>
              <a:gd name="T7" fmla="*/ 1423 h 3537"/>
              <a:gd name="T8" fmla="*/ 0 w 859"/>
              <a:gd name="T9" fmla="*/ 3537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9" h="3537">
                <a:moveTo>
                  <a:pt x="0" y="3537"/>
                </a:moveTo>
                <a:lnTo>
                  <a:pt x="859" y="2448"/>
                </a:lnTo>
                <a:lnTo>
                  <a:pt x="859" y="0"/>
                </a:lnTo>
                <a:lnTo>
                  <a:pt x="0" y="1423"/>
                </a:lnTo>
                <a:lnTo>
                  <a:pt x="0" y="353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4" name="Freeform 65">
            <a:extLst>
              <a:ext uri="{FF2B5EF4-FFF2-40B4-BE49-F238E27FC236}">
                <a16:creationId xmlns="" xmlns:a16="http://schemas.microsoft.com/office/drawing/2014/main" id="{288EE74C-0E2B-44DA-8405-34C0AB8618B9}"/>
              </a:ext>
            </a:extLst>
          </p:cNvPr>
          <p:cNvSpPr>
            <a:spLocks/>
          </p:cNvSpPr>
          <p:nvPr userDrawn="1"/>
        </p:nvSpPr>
        <p:spPr bwMode="auto">
          <a:xfrm>
            <a:off x="7720430" y="2848312"/>
            <a:ext cx="3108359" cy="2149508"/>
          </a:xfrm>
          <a:custGeom>
            <a:avLst/>
            <a:gdLst>
              <a:gd name="T0" fmla="*/ 0 w 3539"/>
              <a:gd name="T1" fmla="*/ 2163 h 2448"/>
              <a:gd name="T2" fmla="*/ 3539 w 3539"/>
              <a:gd name="T3" fmla="*/ 2448 h 2448"/>
              <a:gd name="T4" fmla="*/ 3539 w 3539"/>
              <a:gd name="T5" fmla="*/ 0 h 2448"/>
              <a:gd name="T6" fmla="*/ 0 w 3539"/>
              <a:gd name="T7" fmla="*/ 408 h 2448"/>
              <a:gd name="T8" fmla="*/ 0 w 3539"/>
              <a:gd name="T9" fmla="*/ 2163 h 2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9" h="2448">
                <a:moveTo>
                  <a:pt x="0" y="2163"/>
                </a:moveTo>
                <a:lnTo>
                  <a:pt x="3539" y="2448"/>
                </a:lnTo>
                <a:lnTo>
                  <a:pt x="3539" y="0"/>
                </a:lnTo>
                <a:lnTo>
                  <a:pt x="0" y="408"/>
                </a:lnTo>
                <a:lnTo>
                  <a:pt x="0" y="2163"/>
                </a:lnTo>
                <a:close/>
              </a:path>
            </a:pathLst>
          </a:custGeom>
          <a:solidFill>
            <a:srgbClr val="F16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5" name="Freeform 66">
            <a:extLst>
              <a:ext uri="{FF2B5EF4-FFF2-40B4-BE49-F238E27FC236}">
                <a16:creationId xmlns="" xmlns:a16="http://schemas.microsoft.com/office/drawing/2014/main" id="{F3D25A54-F35B-4892-AB61-FF0A90C98F54}"/>
              </a:ext>
            </a:extLst>
          </p:cNvPr>
          <p:cNvSpPr>
            <a:spLocks/>
          </p:cNvSpPr>
          <p:nvPr userDrawn="1"/>
        </p:nvSpPr>
        <p:spPr bwMode="auto">
          <a:xfrm>
            <a:off x="7720425" y="2384692"/>
            <a:ext cx="3793251" cy="2363758"/>
          </a:xfrm>
          <a:custGeom>
            <a:avLst/>
            <a:gdLst>
              <a:gd name="T0" fmla="*/ 0 w 4318"/>
              <a:gd name="T1" fmla="*/ 2691 h 2691"/>
              <a:gd name="T2" fmla="*/ 4318 w 4318"/>
              <a:gd name="T3" fmla="*/ 1994 h 2691"/>
              <a:gd name="T4" fmla="*/ 4318 w 4318"/>
              <a:gd name="T5" fmla="*/ 0 h 2691"/>
              <a:gd name="T6" fmla="*/ 0 w 4318"/>
              <a:gd name="T7" fmla="*/ 936 h 2691"/>
              <a:gd name="T8" fmla="*/ 0 w 4318"/>
              <a:gd name="T9" fmla="*/ 2691 h 2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8" h="2691">
                <a:moveTo>
                  <a:pt x="0" y="2691"/>
                </a:moveTo>
                <a:lnTo>
                  <a:pt x="4318" y="1994"/>
                </a:lnTo>
                <a:lnTo>
                  <a:pt x="4318" y="0"/>
                </a:lnTo>
                <a:lnTo>
                  <a:pt x="0" y="936"/>
                </a:lnTo>
                <a:lnTo>
                  <a:pt x="0" y="2691"/>
                </a:lnTo>
                <a:close/>
              </a:path>
            </a:pathLst>
          </a:custGeom>
          <a:solidFill>
            <a:srgbClr val="913C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6" name="Freeform 67">
            <a:extLst>
              <a:ext uri="{FF2B5EF4-FFF2-40B4-BE49-F238E27FC236}">
                <a16:creationId xmlns="" xmlns:a16="http://schemas.microsoft.com/office/drawing/2014/main" id="{3C501A6C-4F3C-464E-8EA2-55CC7D29F231}"/>
              </a:ext>
            </a:extLst>
          </p:cNvPr>
          <p:cNvSpPr>
            <a:spLocks/>
          </p:cNvSpPr>
          <p:nvPr userDrawn="1"/>
        </p:nvSpPr>
        <p:spPr bwMode="auto">
          <a:xfrm>
            <a:off x="678330" y="1973755"/>
            <a:ext cx="10835351" cy="2514784"/>
          </a:xfrm>
          <a:custGeom>
            <a:avLst/>
            <a:gdLst>
              <a:gd name="T0" fmla="*/ 12341 w 12341"/>
              <a:gd name="T1" fmla="*/ 464 h 2864"/>
              <a:gd name="T2" fmla="*/ 0 w 12341"/>
              <a:gd name="T3" fmla="*/ 0 h 2864"/>
              <a:gd name="T4" fmla="*/ 0 w 12341"/>
              <a:gd name="T5" fmla="*/ 2864 h 2864"/>
              <a:gd name="T6" fmla="*/ 12341 w 12341"/>
              <a:gd name="T7" fmla="*/ 2453 h 2864"/>
              <a:gd name="T8" fmla="*/ 12341 w 12341"/>
              <a:gd name="T9" fmla="*/ 464 h 2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41" h="2864">
                <a:moveTo>
                  <a:pt x="12341" y="464"/>
                </a:moveTo>
                <a:lnTo>
                  <a:pt x="0" y="0"/>
                </a:lnTo>
                <a:lnTo>
                  <a:pt x="0" y="2864"/>
                </a:lnTo>
                <a:lnTo>
                  <a:pt x="12341" y="2453"/>
                </a:lnTo>
                <a:lnTo>
                  <a:pt x="12341" y="4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410C68-3197-4AED-836A-D5B5FA778B5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373CCA-1144-47BE-B974-D55E896FCCB2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356358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="" xmlns:a16="http://schemas.microsoft.com/office/drawing/2014/main" id="{29BFED20-407D-483F-B81D-BC1AE1BDC635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524000" y="2037347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A75D016D-9F9C-4A90-8CA1-9CE0319B4C10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24000" y="4451218"/>
            <a:ext cx="8244408" cy="1655762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41624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3B751322-FA5A-4764-9683-9A3C5465E3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0145" y="1218538"/>
            <a:ext cx="10031715" cy="4226695"/>
          </a:xfrm>
          <a:custGeom>
            <a:avLst/>
            <a:gdLst>
              <a:gd name="connsiteX0" fmla="*/ 0 w 10031715"/>
              <a:gd name="connsiteY0" fmla="*/ 0 h 4226695"/>
              <a:gd name="connsiteX1" fmla="*/ 10031715 w 10031715"/>
              <a:gd name="connsiteY1" fmla="*/ 0 h 4226695"/>
              <a:gd name="connsiteX2" fmla="*/ 10031715 w 10031715"/>
              <a:gd name="connsiteY2" fmla="*/ 4226695 h 4226695"/>
              <a:gd name="connsiteX3" fmla="*/ 0 w 10031715"/>
              <a:gd name="connsiteY3" fmla="*/ 4226695 h 422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1715" h="4226695">
                <a:moveTo>
                  <a:pt x="0" y="0"/>
                </a:moveTo>
                <a:lnTo>
                  <a:pt x="10031715" y="0"/>
                </a:lnTo>
                <a:lnTo>
                  <a:pt x="10031715" y="4226695"/>
                </a:lnTo>
                <a:lnTo>
                  <a:pt x="0" y="4226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" y="623563"/>
            <a:ext cx="7050284" cy="1077253"/>
          </a:xfrm>
        </p:spPr>
        <p:txBody>
          <a:bodyPr lIns="365760" anchor="ctr">
            <a:normAutofit/>
          </a:bodyPr>
          <a:lstStyle>
            <a:lvl1pPr>
              <a:defRPr sz="33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C051A-6249-4ADA-BA28-6E01DD886ABE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080143" y="5462316"/>
            <a:ext cx="10025980" cy="627334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9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357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3B751322-FA5A-4764-9683-9A3C5465E3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0145" y="1218538"/>
            <a:ext cx="10031715" cy="4226695"/>
          </a:xfrm>
          <a:custGeom>
            <a:avLst/>
            <a:gdLst>
              <a:gd name="connsiteX0" fmla="*/ 0 w 10031715"/>
              <a:gd name="connsiteY0" fmla="*/ 0 h 4226695"/>
              <a:gd name="connsiteX1" fmla="*/ 10031715 w 10031715"/>
              <a:gd name="connsiteY1" fmla="*/ 0 h 4226695"/>
              <a:gd name="connsiteX2" fmla="*/ 10031715 w 10031715"/>
              <a:gd name="connsiteY2" fmla="*/ 4226695 h 4226695"/>
              <a:gd name="connsiteX3" fmla="*/ 0 w 10031715"/>
              <a:gd name="connsiteY3" fmla="*/ 4226695 h 422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1715" h="4226695">
                <a:moveTo>
                  <a:pt x="0" y="0"/>
                </a:moveTo>
                <a:lnTo>
                  <a:pt x="10031715" y="0"/>
                </a:lnTo>
                <a:lnTo>
                  <a:pt x="10031715" y="4226695"/>
                </a:lnTo>
                <a:lnTo>
                  <a:pt x="0" y="4226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141719" y="623563"/>
            <a:ext cx="7050284" cy="1077253"/>
          </a:xfrm>
        </p:spPr>
        <p:txBody>
          <a:bodyPr lIns="365760" anchor="ctr">
            <a:normAutofit/>
          </a:bodyPr>
          <a:lstStyle>
            <a:lvl1pPr>
              <a:defRPr sz="33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C051A-6249-4ADA-BA28-6E01DD886ABE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080143" y="5462316"/>
            <a:ext cx="10025980" cy="627334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9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966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3B751322-FA5A-4764-9683-9A3C5465E3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0145" y="1074521"/>
            <a:ext cx="10031715" cy="4226695"/>
          </a:xfrm>
          <a:custGeom>
            <a:avLst/>
            <a:gdLst>
              <a:gd name="connsiteX0" fmla="*/ 0 w 10031715"/>
              <a:gd name="connsiteY0" fmla="*/ 0 h 4226695"/>
              <a:gd name="connsiteX1" fmla="*/ 10031715 w 10031715"/>
              <a:gd name="connsiteY1" fmla="*/ 0 h 4226695"/>
              <a:gd name="connsiteX2" fmla="*/ 10031715 w 10031715"/>
              <a:gd name="connsiteY2" fmla="*/ 4226695 h 4226695"/>
              <a:gd name="connsiteX3" fmla="*/ 0 w 10031715"/>
              <a:gd name="connsiteY3" fmla="*/ 4226695 h 422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1715" h="4226695">
                <a:moveTo>
                  <a:pt x="0" y="0"/>
                </a:moveTo>
                <a:lnTo>
                  <a:pt x="10031715" y="0"/>
                </a:lnTo>
                <a:lnTo>
                  <a:pt x="10031715" y="4226695"/>
                </a:lnTo>
                <a:lnTo>
                  <a:pt x="0" y="4226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141719" y="4763956"/>
            <a:ext cx="7050284" cy="1077253"/>
          </a:xfrm>
        </p:spPr>
        <p:txBody>
          <a:bodyPr lIns="365760" anchor="ctr">
            <a:normAutofit/>
          </a:bodyPr>
          <a:lstStyle>
            <a:lvl1pPr>
              <a:defRPr sz="33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C051A-6249-4ADA-BA28-6E01DD886ABE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080143" y="430088"/>
            <a:ext cx="10025980" cy="627334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9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3776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0F4603C0-F089-47D7-A6DD-FF875867C6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0145" y="1074521"/>
            <a:ext cx="10031715" cy="4226695"/>
          </a:xfrm>
          <a:custGeom>
            <a:avLst/>
            <a:gdLst>
              <a:gd name="connsiteX0" fmla="*/ 0 w 10031715"/>
              <a:gd name="connsiteY0" fmla="*/ 0 h 4226695"/>
              <a:gd name="connsiteX1" fmla="*/ 10031715 w 10031715"/>
              <a:gd name="connsiteY1" fmla="*/ 0 h 4226695"/>
              <a:gd name="connsiteX2" fmla="*/ 10031715 w 10031715"/>
              <a:gd name="connsiteY2" fmla="*/ 4226695 h 4226695"/>
              <a:gd name="connsiteX3" fmla="*/ 0 w 10031715"/>
              <a:gd name="connsiteY3" fmla="*/ 4226695 h 422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1715" h="4226695">
                <a:moveTo>
                  <a:pt x="0" y="0"/>
                </a:moveTo>
                <a:lnTo>
                  <a:pt x="10031715" y="0"/>
                </a:lnTo>
                <a:lnTo>
                  <a:pt x="10031715" y="4226695"/>
                </a:lnTo>
                <a:lnTo>
                  <a:pt x="0" y="4226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="" xmlns:a16="http://schemas.microsoft.com/office/drawing/2014/main" id="{C1A291EF-8623-4D69-897A-9FFB15291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0143" y="430088"/>
            <a:ext cx="10025980" cy="627334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9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" y="4763956"/>
            <a:ext cx="7050284" cy="1077253"/>
          </a:xfrm>
        </p:spPr>
        <p:txBody>
          <a:bodyPr lIns="365760" anchor="ctr">
            <a:normAutofit/>
          </a:bodyPr>
          <a:lstStyle>
            <a:lvl1pPr>
              <a:defRPr sz="33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1177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6C051A-6249-4ADA-BA28-6E01DD886AB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59697" y="5683567"/>
            <a:ext cx="7627715" cy="54062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Author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6AD31F-0EE1-463E-9F3E-4301ECA6E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6BECF9-BEF4-4ADC-842C-D63F4F63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732F4A-4504-4B19-B34F-FF6861DE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F610-7B7C-44F0-8FE6-F62371B7351D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ABB2EC86-39EC-4A0E-8283-A78BDDF11DAC}"/>
              </a:ext>
            </a:extLst>
          </p:cNvPr>
          <p:cNvGrpSpPr/>
          <p:nvPr userDrawn="1"/>
        </p:nvGrpSpPr>
        <p:grpSpPr>
          <a:xfrm>
            <a:off x="1194329" y="311675"/>
            <a:ext cx="9793087" cy="5640746"/>
            <a:chOff x="1304261" y="373087"/>
            <a:chExt cx="9793087" cy="5640746"/>
          </a:xfrm>
        </p:grpSpPr>
        <p:sp>
          <p:nvSpPr>
            <p:cNvPr id="7" name="Freeform 678">
              <a:extLst>
                <a:ext uri="{FF2B5EF4-FFF2-40B4-BE49-F238E27FC236}">
                  <a16:creationId xmlns="" xmlns:a16="http://schemas.microsoft.com/office/drawing/2014/main" id="{1F9383C4-8D94-40A8-84A1-0865907A91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5560" y="4877950"/>
              <a:ext cx="2254514" cy="540623"/>
            </a:xfrm>
            <a:custGeom>
              <a:avLst/>
              <a:gdLst>
                <a:gd name="T0" fmla="*/ 3136 w 3136"/>
                <a:gd name="T1" fmla="*/ 0 h 749"/>
                <a:gd name="T2" fmla="*/ 0 w 3136"/>
                <a:gd name="T3" fmla="*/ 749 h 749"/>
                <a:gd name="T4" fmla="*/ 0 w 3136"/>
                <a:gd name="T5" fmla="*/ 137 h 749"/>
                <a:gd name="T6" fmla="*/ 3136 w 3136"/>
                <a:gd name="T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749">
                  <a:moveTo>
                    <a:pt x="3136" y="0"/>
                  </a:moveTo>
                  <a:lnTo>
                    <a:pt x="0" y="749"/>
                  </a:lnTo>
                  <a:lnTo>
                    <a:pt x="0" y="137"/>
                  </a:lnTo>
                  <a:lnTo>
                    <a:pt x="3136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" name="Freeform 679">
              <a:extLst>
                <a:ext uri="{FF2B5EF4-FFF2-40B4-BE49-F238E27FC236}">
                  <a16:creationId xmlns="" xmlns:a16="http://schemas.microsoft.com/office/drawing/2014/main" id="{F9FBCA31-A3C9-47B3-9325-E59166A531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5560" y="5053364"/>
              <a:ext cx="1521222" cy="448602"/>
            </a:xfrm>
            <a:custGeom>
              <a:avLst/>
              <a:gdLst>
                <a:gd name="T0" fmla="*/ 0 w 2116"/>
                <a:gd name="T1" fmla="*/ 505 h 624"/>
                <a:gd name="T2" fmla="*/ 2116 w 2116"/>
                <a:gd name="T3" fmla="*/ 624 h 624"/>
                <a:gd name="T4" fmla="*/ 2116 w 2116"/>
                <a:gd name="T5" fmla="*/ 0 h 624"/>
                <a:gd name="T6" fmla="*/ 0 w 2116"/>
                <a:gd name="T7" fmla="*/ 505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6" h="624">
                  <a:moveTo>
                    <a:pt x="0" y="505"/>
                  </a:moveTo>
                  <a:lnTo>
                    <a:pt x="2116" y="624"/>
                  </a:lnTo>
                  <a:lnTo>
                    <a:pt x="2116" y="0"/>
                  </a:lnTo>
                  <a:lnTo>
                    <a:pt x="0" y="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" name="Freeform 680">
              <a:extLst>
                <a:ext uri="{FF2B5EF4-FFF2-40B4-BE49-F238E27FC236}">
                  <a16:creationId xmlns="" xmlns:a16="http://schemas.microsoft.com/office/drawing/2014/main" id="{0A97D035-4E7B-4C47-91E5-B936FA0F37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7427" y="5447330"/>
              <a:ext cx="1009356" cy="350830"/>
            </a:xfrm>
            <a:custGeom>
              <a:avLst/>
              <a:gdLst>
                <a:gd name="T0" fmla="*/ 1401 w 1401"/>
                <a:gd name="T1" fmla="*/ 79 h 491"/>
                <a:gd name="T2" fmla="*/ 0 w 1401"/>
                <a:gd name="T3" fmla="*/ 491 h 491"/>
                <a:gd name="T4" fmla="*/ 0 w 1401"/>
                <a:gd name="T5" fmla="*/ 0 h 491"/>
                <a:gd name="T6" fmla="*/ 1401 w 1401"/>
                <a:gd name="T7" fmla="*/ 79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1" h="491">
                  <a:moveTo>
                    <a:pt x="1401" y="79"/>
                  </a:moveTo>
                  <a:lnTo>
                    <a:pt x="0" y="491"/>
                  </a:lnTo>
                  <a:lnTo>
                    <a:pt x="0" y="0"/>
                  </a:lnTo>
                  <a:lnTo>
                    <a:pt x="1401" y="7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" name="Freeform 681">
              <a:extLst>
                <a:ext uri="{FF2B5EF4-FFF2-40B4-BE49-F238E27FC236}">
                  <a16:creationId xmlns="" xmlns:a16="http://schemas.microsoft.com/office/drawing/2014/main" id="{7C94B54F-8697-4CAE-B83E-A416BE5879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7427" y="5651500"/>
              <a:ext cx="506115" cy="362333"/>
            </a:xfrm>
            <a:custGeom>
              <a:avLst/>
              <a:gdLst>
                <a:gd name="T0" fmla="*/ 0 w 701"/>
                <a:gd name="T1" fmla="*/ 207 h 506"/>
                <a:gd name="T2" fmla="*/ 701 w 701"/>
                <a:gd name="T3" fmla="*/ 0 h 506"/>
                <a:gd name="T4" fmla="*/ 701 w 701"/>
                <a:gd name="T5" fmla="*/ 506 h 506"/>
                <a:gd name="T6" fmla="*/ 0 w 701"/>
                <a:gd name="T7" fmla="*/ 20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1" h="506">
                  <a:moveTo>
                    <a:pt x="0" y="207"/>
                  </a:moveTo>
                  <a:lnTo>
                    <a:pt x="701" y="0"/>
                  </a:lnTo>
                  <a:lnTo>
                    <a:pt x="701" y="506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="" xmlns:a16="http://schemas.microsoft.com/office/drawing/2014/main" id="{6807482A-D2F9-4C65-88D7-D2C3813CA2D1}"/>
                </a:ext>
              </a:extLst>
            </p:cNvPr>
            <p:cNvGrpSpPr/>
            <p:nvPr userDrawn="1"/>
          </p:nvGrpSpPr>
          <p:grpSpPr>
            <a:xfrm>
              <a:off x="1304261" y="373087"/>
              <a:ext cx="9793087" cy="4613122"/>
              <a:chOff x="1847529" y="2291781"/>
              <a:chExt cx="3168972" cy="2798013"/>
            </a:xfrm>
          </p:grpSpPr>
          <p:sp>
            <p:nvSpPr>
              <p:cNvPr id="11" name="Freeform 682">
                <a:extLst>
                  <a:ext uri="{FF2B5EF4-FFF2-40B4-BE49-F238E27FC236}">
                    <a16:creationId xmlns="" xmlns:a16="http://schemas.microsoft.com/office/drawing/2014/main" id="{6DC1F29F-2EA3-46EF-94D8-DDF77E1D7D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47529" y="2291781"/>
                <a:ext cx="3168972" cy="2798013"/>
              </a:xfrm>
              <a:custGeom>
                <a:avLst/>
                <a:gdLst>
                  <a:gd name="T0" fmla="*/ 4406 w 4406"/>
                  <a:gd name="T1" fmla="*/ 3891 h 3891"/>
                  <a:gd name="T2" fmla="*/ 0 w 4406"/>
                  <a:gd name="T3" fmla="*/ 3891 h 3891"/>
                  <a:gd name="T4" fmla="*/ 0 w 4406"/>
                  <a:gd name="T5" fmla="*/ 742 h 3891"/>
                  <a:gd name="T6" fmla="*/ 4406 w 4406"/>
                  <a:gd name="T7" fmla="*/ 0 h 3891"/>
                  <a:gd name="T8" fmla="*/ 4406 w 4406"/>
                  <a:gd name="T9" fmla="*/ 3891 h 3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06" h="3891">
                    <a:moveTo>
                      <a:pt x="4406" y="3891"/>
                    </a:moveTo>
                    <a:lnTo>
                      <a:pt x="0" y="3891"/>
                    </a:lnTo>
                    <a:lnTo>
                      <a:pt x="0" y="742"/>
                    </a:lnTo>
                    <a:lnTo>
                      <a:pt x="4406" y="0"/>
                    </a:lnTo>
                    <a:lnTo>
                      <a:pt x="4406" y="389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" name="Freeform 683">
                <a:extLst>
                  <a:ext uri="{FF2B5EF4-FFF2-40B4-BE49-F238E27FC236}">
                    <a16:creationId xmlns="" xmlns:a16="http://schemas.microsoft.com/office/drawing/2014/main" id="{5ECE7455-3504-4CCA-A525-032C256EEF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75686" y="2559218"/>
                <a:ext cx="2912658" cy="2297649"/>
              </a:xfrm>
              <a:custGeom>
                <a:avLst/>
                <a:gdLst>
                  <a:gd name="T0" fmla="*/ 0 w 3801"/>
                  <a:gd name="T1" fmla="*/ 3195 h 3195"/>
                  <a:gd name="T2" fmla="*/ 0 w 3801"/>
                  <a:gd name="T3" fmla="*/ 635 h 3195"/>
                  <a:gd name="T4" fmla="*/ 3801 w 3801"/>
                  <a:gd name="T5" fmla="*/ 0 h 3195"/>
                  <a:gd name="T6" fmla="*/ 3801 w 3801"/>
                  <a:gd name="T7" fmla="*/ 3195 h 3195"/>
                  <a:gd name="T8" fmla="*/ 0 w 3801"/>
                  <a:gd name="T9" fmla="*/ 3195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1" h="3195">
                    <a:moveTo>
                      <a:pt x="0" y="3195"/>
                    </a:moveTo>
                    <a:lnTo>
                      <a:pt x="0" y="635"/>
                    </a:lnTo>
                    <a:lnTo>
                      <a:pt x="3801" y="0"/>
                    </a:lnTo>
                    <a:lnTo>
                      <a:pt x="3801" y="3195"/>
                    </a:lnTo>
                    <a:lnTo>
                      <a:pt x="0" y="31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54000" dist="127000" dir="102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4D98FD-0D74-4671-87BF-B230EC2DC9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90371" y="1648334"/>
            <a:ext cx="9000999" cy="2852737"/>
          </a:xfrm>
        </p:spPr>
        <p:txBody>
          <a:bodyPr lIns="182880" rIns="182880" anchor="ctr"/>
          <a:lstStyle>
            <a:lvl1pPr algn="ctr">
              <a:defRPr sz="4500" b="0">
                <a:solidFill>
                  <a:schemeClr val="tx2"/>
                </a:solidFill>
              </a:defRPr>
            </a:lvl1pPr>
          </a:lstStyle>
          <a:p>
            <a:r>
              <a:rPr lang="en-US"/>
              <a:t>Your Quote Goes Here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610A1CBA-3CCF-484B-BD26-E814FEC83852}"/>
              </a:ext>
            </a:extLst>
          </p:cNvPr>
          <p:cNvSpPr/>
          <p:nvPr userDrawn="1"/>
        </p:nvSpPr>
        <p:spPr>
          <a:xfrm>
            <a:off x="1981390" y="881165"/>
            <a:ext cx="1112207" cy="766277"/>
          </a:xfrm>
          <a:custGeom>
            <a:avLst/>
            <a:gdLst>
              <a:gd name="connsiteX0" fmla="*/ 850180 w 1028774"/>
              <a:gd name="connsiteY0" fmla="*/ 0 h 708794"/>
              <a:gd name="connsiteX1" fmla="*/ 958081 w 1028774"/>
              <a:gd name="connsiteY1" fmla="*/ 89297 h 708794"/>
              <a:gd name="connsiteX2" fmla="*/ 820415 w 1028774"/>
              <a:gd name="connsiteY2" fmla="*/ 319981 h 708794"/>
              <a:gd name="connsiteX3" fmla="*/ 1028774 w 1028774"/>
              <a:gd name="connsiteY3" fmla="*/ 319981 h 708794"/>
              <a:gd name="connsiteX4" fmla="*/ 1028774 w 1028774"/>
              <a:gd name="connsiteY4" fmla="*/ 708794 h 708794"/>
              <a:gd name="connsiteX5" fmla="*/ 545083 w 1028774"/>
              <a:gd name="connsiteY5" fmla="*/ 708794 h 708794"/>
              <a:gd name="connsiteX6" fmla="*/ 545083 w 1028774"/>
              <a:gd name="connsiteY6" fmla="*/ 442764 h 708794"/>
              <a:gd name="connsiteX7" fmla="*/ 850180 w 1028774"/>
              <a:gd name="connsiteY7" fmla="*/ 0 h 708794"/>
              <a:gd name="connsiteX8" fmla="*/ 303731 w 1028774"/>
              <a:gd name="connsiteY8" fmla="*/ 0 h 708794"/>
              <a:gd name="connsiteX9" fmla="*/ 411137 w 1028774"/>
              <a:gd name="connsiteY9" fmla="*/ 89297 h 708794"/>
              <a:gd name="connsiteX10" fmla="*/ 275332 w 1028774"/>
              <a:gd name="connsiteY10" fmla="*/ 319981 h 708794"/>
              <a:gd name="connsiteX11" fmla="*/ 483691 w 1028774"/>
              <a:gd name="connsiteY11" fmla="*/ 319981 h 708794"/>
              <a:gd name="connsiteX12" fmla="*/ 483691 w 1028774"/>
              <a:gd name="connsiteY12" fmla="*/ 708794 h 708794"/>
              <a:gd name="connsiteX13" fmla="*/ 0 w 1028774"/>
              <a:gd name="connsiteY13" fmla="*/ 708794 h 708794"/>
              <a:gd name="connsiteX14" fmla="*/ 0 w 1028774"/>
              <a:gd name="connsiteY14" fmla="*/ 442764 h 708794"/>
              <a:gd name="connsiteX15" fmla="*/ 303731 w 1028774"/>
              <a:gd name="connsiteY15" fmla="*/ 0 h 70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8774" h="708794">
                <a:moveTo>
                  <a:pt x="850180" y="0"/>
                </a:moveTo>
                <a:lnTo>
                  <a:pt x="958081" y="89297"/>
                </a:lnTo>
                <a:cubicBezTo>
                  <a:pt x="873745" y="173633"/>
                  <a:pt x="827856" y="250527"/>
                  <a:pt x="820415" y="319981"/>
                </a:cubicBezTo>
                <a:lnTo>
                  <a:pt x="1028774" y="319981"/>
                </a:lnTo>
                <a:lnTo>
                  <a:pt x="1028774" y="708794"/>
                </a:lnTo>
                <a:lnTo>
                  <a:pt x="545083" y="708794"/>
                </a:lnTo>
                <a:lnTo>
                  <a:pt x="545083" y="442764"/>
                </a:lnTo>
                <a:cubicBezTo>
                  <a:pt x="545083" y="281533"/>
                  <a:pt x="646782" y="133945"/>
                  <a:pt x="850180" y="0"/>
                </a:cubicBezTo>
                <a:close/>
                <a:moveTo>
                  <a:pt x="303731" y="0"/>
                </a:moveTo>
                <a:lnTo>
                  <a:pt x="411137" y="89297"/>
                </a:lnTo>
                <a:cubicBezTo>
                  <a:pt x="327945" y="173633"/>
                  <a:pt x="282676" y="250527"/>
                  <a:pt x="275332" y="319981"/>
                </a:cubicBezTo>
                <a:lnTo>
                  <a:pt x="483691" y="319981"/>
                </a:lnTo>
                <a:lnTo>
                  <a:pt x="483691" y="708794"/>
                </a:lnTo>
                <a:lnTo>
                  <a:pt x="0" y="708794"/>
                </a:lnTo>
                <a:lnTo>
                  <a:pt x="0" y="442764"/>
                </a:lnTo>
                <a:cubicBezTo>
                  <a:pt x="0" y="281533"/>
                  <a:pt x="101244" y="133945"/>
                  <a:pt x="303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91176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17BD366-A5A2-4BB4-81B4-BF4B4B407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0549"/>
            <a:ext cx="10515600" cy="1132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F664714-B16B-49D6-B55A-62BBA6B3D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8EA27CE-D037-41A9-9EA2-7E8F1CE411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9B82727-1290-4D09-9FC6-394D5EC185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01919A7-3AA8-46D6-9FCE-D7E90544D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2504" y="6356358"/>
            <a:ext cx="721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69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  <p:sldLayoutId id="2147483852" r:id="rId15"/>
    <p:sldLayoutId id="2147483853" r:id="rId16"/>
    <p:sldLayoutId id="2147483854" r:id="rId17"/>
    <p:sldLayoutId id="2147483855" r:id="rId18"/>
    <p:sldLayoutId id="2147483856" r:id="rId19"/>
    <p:sldLayoutId id="2147483857" r:id="rId20"/>
    <p:sldLayoutId id="2147483858" r:id="rId21"/>
    <p:sldLayoutId id="2147483859" r:id="rId22"/>
    <p:sldLayoutId id="2147483860" r:id="rId23"/>
    <p:sldLayoutId id="2147483861" r:id="rId24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46304"/>
            <a:ext cx="10972800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6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13542593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r" defTabSz="914400" rtl="0" eaLnBrk="1" latinLnBrk="0" hangingPunct="1">
        <a:spcBef>
          <a:spcPct val="0"/>
        </a:spcBef>
        <a:buNone/>
        <a:defRPr lang="en-US" sz="32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185949" y="2886114"/>
            <a:ext cx="7820107" cy="196207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766"/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405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53245" y="341040"/>
            <a:ext cx="3885521" cy="80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02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</p:sldLayoutIdLst>
  <p:hf hdr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14104"/>
            <a:ext cx="10972800" cy="55399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809165" y="5823007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148094413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r" defTabSz="685766" rtl="0" eaLnBrk="1" latinLnBrk="0" hangingPunct="1">
        <a:spcBef>
          <a:spcPct val="0"/>
        </a:spcBef>
        <a:buNone/>
        <a:defRPr lang="en-US" sz="3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57162" indent="-257162" algn="l" defTabSz="68576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557185" indent="-214303" algn="l" defTabSz="68576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857207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200090" indent="-171442" algn="l" defTabSz="685766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542974" indent="-171442" algn="l" defTabSz="685766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856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Your Date Here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Your Footer 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8F610-7B7C-44F0-8FE6-F62371B73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3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users/padrinan-1694659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4" Type="http://schemas.openxmlformats.org/officeDocument/2006/relationships/hyperlink" Target="https://pixabay.com/en/service/faq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users/padrinan-1694659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4" Type="http://schemas.openxmlformats.org/officeDocument/2006/relationships/hyperlink" Target="https://pixabay.com/en/service/faq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users/padrinan-1694659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openxmlformats.org/officeDocument/2006/relationships/hyperlink" Target="https://pixabay.com/en/service/faq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ro-nir.ru/index.php/sbornik-materialov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4" Type="http://schemas.openxmlformats.org/officeDocument/2006/relationships/hyperlink" Target="http://www.firo-nir.ru/index.php/instrumentariy/materialy-dlya-izucheniya/iniciativa-dety.htm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7813" y="1491456"/>
            <a:ext cx="6693763" cy="2334827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условий в группах ДОО для поддержки детской индивидуальности, инициативы и развития творчества»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0804" y="4430475"/>
            <a:ext cx="5017002" cy="946863"/>
          </a:xfrm>
        </p:spPr>
        <p:txBody>
          <a:bodyPr/>
          <a:lstStyle/>
          <a:p>
            <a:pPr lvl="0" algn="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ИМЦ Приморского района</a:t>
            </a:r>
          </a:p>
          <a:p>
            <a:pPr lvl="0" algn="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Т.В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Ветрова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2825" y="5987540"/>
            <a:ext cx="20467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 - Петербург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273522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1789684" y="936039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7890" y="523791"/>
            <a:ext cx="5353235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360" algn="just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Творческие способности – это индивидуальные особенности качества человека, которые определяют успешность выполнения им творческой деятельности различного рода.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85467" y="1766656"/>
            <a:ext cx="6329779" cy="2644698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indent="467360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Компоненты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способностей</a:t>
            </a:r>
          </a:p>
          <a:p>
            <a:pPr marL="266700" indent="-266700" algn="just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Быстрота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способность высказывать максимальное количество идей (в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данном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случае важно не их качество, а их количество).  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250825" algn="just">
              <a:lnSpc>
                <a:spcPct val="107000"/>
              </a:lnSpc>
              <a:tabLst>
                <a:tab pos="266700" algn="l"/>
              </a:tabLs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	</a:t>
            </a:r>
            <a:r>
              <a:rPr lang="ru-RU" sz="1600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Гибкость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способность высказывать широкое многообразие идей.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6700" algn="just" defTabSz="266700">
              <a:lnSpc>
                <a:spcPct val="107000"/>
              </a:lnSpc>
              <a:tabLst>
                <a:tab pos="266700" algn="l"/>
              </a:tabLst>
            </a:pPr>
            <a:r>
              <a:rPr lang="ru-RU" sz="1600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Оригинальность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способность порождать новые нестандартные идеи (это может проявляться в ответах, решениях, несовпадающих с общепринятыми).  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0825" indent="15875" algn="just">
              <a:lnSpc>
                <a:spcPct val="107000"/>
              </a:lnSpc>
            </a:pPr>
            <a:r>
              <a:rPr lang="ru-RU" sz="1600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Законченность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способность совершенствовать свой "продукт" или придавать ему законченный вид.  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67360" algn="ctr">
              <a:lnSpc>
                <a:spcPct val="107000"/>
              </a:lnSpc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21149" y="4800839"/>
            <a:ext cx="8078680" cy="882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8900" algn="just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сновные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в развитии творческих способностей детей:  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67360" algn="just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Развитие воображения.  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67360" algn="just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Развитие качеств мышления, которые формируют креативность.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54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43">
            <a:extLst>
              <a:ext uri="{FF2B5EF4-FFF2-40B4-BE49-F238E27FC236}">
                <a16:creationId xmlns="" xmlns:a16="http://schemas.microsoft.com/office/drawing/2014/main" id="{BFB5CBE3-6B14-44B9-97C1-7C6D5E7D0520}"/>
              </a:ext>
            </a:extLst>
          </p:cNvPr>
          <p:cNvSpPr>
            <a:spLocks/>
          </p:cNvSpPr>
          <p:nvPr/>
        </p:nvSpPr>
        <p:spPr bwMode="auto">
          <a:xfrm flipH="1">
            <a:off x="1933550" y="2676822"/>
            <a:ext cx="2407735" cy="426114"/>
          </a:xfrm>
          <a:custGeom>
            <a:avLst/>
            <a:gdLst>
              <a:gd name="T0" fmla="*/ 0 w 6978"/>
              <a:gd name="T1" fmla="*/ 362 h 1529"/>
              <a:gd name="T2" fmla="*/ 6978 w 6978"/>
              <a:gd name="T3" fmla="*/ 0 h 1529"/>
              <a:gd name="T4" fmla="*/ 6978 w 6978"/>
              <a:gd name="T5" fmla="*/ 1529 h 1529"/>
              <a:gd name="T6" fmla="*/ 0 w 6978"/>
              <a:gd name="T7" fmla="*/ 1482 h 1529"/>
              <a:gd name="T8" fmla="*/ 0 w 6978"/>
              <a:gd name="T9" fmla="*/ 362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8" h="1529">
                <a:moveTo>
                  <a:pt x="0" y="362"/>
                </a:moveTo>
                <a:lnTo>
                  <a:pt x="6978" y="0"/>
                </a:lnTo>
                <a:lnTo>
                  <a:pt x="6978" y="1529"/>
                </a:lnTo>
                <a:lnTo>
                  <a:pt x="0" y="1482"/>
                </a:lnTo>
                <a:lnTo>
                  <a:pt x="0" y="362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="" xmlns:a16="http://schemas.microsoft.com/office/drawing/2014/main" id="{90960485-B4A0-4A1E-AF36-D751E4693B95}"/>
              </a:ext>
            </a:extLst>
          </p:cNvPr>
          <p:cNvSpPr/>
          <p:nvPr/>
        </p:nvSpPr>
        <p:spPr>
          <a:xfrm>
            <a:off x="1524000" y="6962686"/>
            <a:ext cx="3981218" cy="261610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pPr defTabSz="685766"/>
            <a:r>
              <a:rPr lang="it-IT" sz="1100" b="1">
                <a:solidFill>
                  <a:schemeClr val="bg1">
                    <a:lumMod val="65000"/>
                  </a:schemeClr>
                </a:solidFill>
              </a:rPr>
              <a:t>Photo credit</a:t>
            </a:r>
            <a:r>
              <a:rPr lang="it-IT" sz="1100">
                <a:solidFill>
                  <a:schemeClr val="bg1">
                    <a:lumMod val="65000"/>
                  </a:schemeClr>
                </a:solidFill>
              </a:rPr>
              <a:t>: padrinan via </a:t>
            </a:r>
            <a:r>
              <a:rPr lang="it-IT" sz="1100">
                <a:solidFill>
                  <a:schemeClr val="bg1">
                    <a:lumMod val="65000"/>
                  </a:schemeClr>
                </a:solidFill>
                <a:hlinkClick r:id="rId3"/>
              </a:rPr>
              <a:t>Pixabay</a:t>
            </a:r>
            <a:r>
              <a:rPr lang="it-IT" sz="110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>
                <a:solidFill>
                  <a:schemeClr val="bg1">
                    <a:lumMod val="65000"/>
                  </a:schemeClr>
                </a:solidFill>
              </a:rPr>
              <a:t>(Creative Commons Zero </a:t>
            </a:r>
            <a:r>
              <a:rPr lang="en-US" sz="1100">
                <a:solidFill>
                  <a:schemeClr val="bg1">
                    <a:lumMod val="65000"/>
                  </a:schemeClr>
                </a:solidFill>
                <a:hlinkClick r:id="rId4"/>
              </a:rPr>
              <a:t>license</a:t>
            </a:r>
            <a:r>
              <a:rPr lang="en-US" sz="110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sp>
        <p:nvSpPr>
          <p:cNvPr id="58" name="Freeform 43">
            <a:extLst>
              <a:ext uri="{FF2B5EF4-FFF2-40B4-BE49-F238E27FC236}">
                <a16:creationId xmlns="" xmlns:a16="http://schemas.microsoft.com/office/drawing/2014/main" id="{BFB5CBE3-6B14-44B9-97C1-7C6D5E7D0520}"/>
              </a:ext>
            </a:extLst>
          </p:cNvPr>
          <p:cNvSpPr>
            <a:spLocks/>
          </p:cNvSpPr>
          <p:nvPr/>
        </p:nvSpPr>
        <p:spPr bwMode="auto">
          <a:xfrm flipH="1">
            <a:off x="7629524" y="3933832"/>
            <a:ext cx="2600324" cy="548131"/>
          </a:xfrm>
          <a:custGeom>
            <a:avLst/>
            <a:gdLst>
              <a:gd name="T0" fmla="*/ 0 w 6978"/>
              <a:gd name="T1" fmla="*/ 362 h 1529"/>
              <a:gd name="T2" fmla="*/ 6978 w 6978"/>
              <a:gd name="T3" fmla="*/ 0 h 1529"/>
              <a:gd name="T4" fmla="*/ 6978 w 6978"/>
              <a:gd name="T5" fmla="*/ 1529 h 1529"/>
              <a:gd name="T6" fmla="*/ 0 w 6978"/>
              <a:gd name="T7" fmla="*/ 1482 h 1529"/>
              <a:gd name="T8" fmla="*/ 0 w 6978"/>
              <a:gd name="T9" fmla="*/ 362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8" h="1529">
                <a:moveTo>
                  <a:pt x="0" y="362"/>
                </a:moveTo>
                <a:lnTo>
                  <a:pt x="6978" y="0"/>
                </a:lnTo>
                <a:lnTo>
                  <a:pt x="6978" y="1529"/>
                </a:lnTo>
                <a:lnTo>
                  <a:pt x="0" y="1482"/>
                </a:lnTo>
                <a:lnTo>
                  <a:pt x="0" y="362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2118810" y="532660"/>
            <a:ext cx="64096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Говоря о формировании способностей, необходимо остановиться на вопросе о том, когда, с какого возраста следует развивать творческие способности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детей?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психологической точки зрения дошкольное детство является благоприятным периодом для развития творческих способностей потому, что в этом возрасте дети чрезвычайно любознательны, у них есть огромное желание познавать окружающий мир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32194" y="2361467"/>
            <a:ext cx="5267936" cy="355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Условия успешного развития творческих способностей.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65041" y="2656476"/>
            <a:ext cx="7066623" cy="3860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algn="just">
              <a:lnSpc>
                <a:spcPct val="107000"/>
              </a:lnSpc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Раннее физическое и интеллектуальное развитие детей.  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7800" algn="just">
              <a:lnSpc>
                <a:spcPct val="107000"/>
              </a:lnSpc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Создание обстановки, опережающей развитие ребенка.  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7800" algn="just">
              <a:lnSpc>
                <a:spcPct val="107000"/>
              </a:lnSpc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Самостоятельное решение ребенком задач, требующих максимального напряжения сил, когда ребенок добирается до "потолка " своих возможностей.  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7800" algn="just">
              <a:lnSpc>
                <a:spcPct val="107000"/>
              </a:lnSpc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Предоставление ребенку свободы в выборе деятельности, чередовании дел,  продолжительности занятий одни делом и т.д.  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7800" algn="just">
              <a:lnSpc>
                <a:spcPct val="107000"/>
              </a:lnSpc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Умная, доброжелательная помощь (а не подсказка) взрослых.  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7800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Комфортная психологическая обстановка, поощрение взрослыми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19050">
              <a:buFontTx/>
              <a:buChar char="-"/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стремления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ребенка к творчеству.  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19050">
              <a:buFontTx/>
              <a:buChar char="-"/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накопление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как можно больше положительных впечатлений об окружающем мире во время различных видов деятельности; </a:t>
            </a:r>
          </a:p>
          <a:p>
            <a:pPr marL="285750" indent="-19050">
              <a:buFontTx/>
              <a:buChar char="-"/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стремление к получению  удовольствия от самого процесса деятельности  без принуждения взрослого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19050">
              <a:buFontTx/>
              <a:buChar char="-"/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поощрение интересных и глубоких вопросов детей;</a:t>
            </a:r>
          </a:p>
          <a:p>
            <a:pPr marL="285750" indent="-19050">
              <a:buFontTx/>
              <a:buChar char="-"/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активное использование в образовательном процессе нестандартных творческих заданий;</a:t>
            </a:r>
          </a:p>
          <a:p>
            <a:pPr marL="285750" indent="-19050">
              <a:buFontTx/>
              <a:buChar char="-"/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 чрезмерной опеки детей, которая может мешать детскому творчеству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24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="" xmlns:a16="http://schemas.microsoft.com/office/drawing/2014/main" id="{90960485-B4A0-4A1E-AF36-D751E4693B95}"/>
              </a:ext>
            </a:extLst>
          </p:cNvPr>
          <p:cNvSpPr/>
          <p:nvPr/>
        </p:nvSpPr>
        <p:spPr>
          <a:xfrm>
            <a:off x="1524000" y="6962686"/>
            <a:ext cx="3981218" cy="261610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pPr defTabSz="685766"/>
            <a:r>
              <a:rPr lang="it-IT" sz="1100" b="1">
                <a:solidFill>
                  <a:prstClr val="white">
                    <a:lumMod val="65000"/>
                  </a:prstClr>
                </a:solidFill>
              </a:rPr>
              <a:t>Photo credit</a:t>
            </a:r>
            <a:r>
              <a:rPr lang="it-IT" sz="1100">
                <a:solidFill>
                  <a:prstClr val="white">
                    <a:lumMod val="65000"/>
                  </a:prstClr>
                </a:solidFill>
              </a:rPr>
              <a:t>: padrinan via </a:t>
            </a:r>
            <a:r>
              <a:rPr lang="it-IT" sz="1100">
                <a:solidFill>
                  <a:prstClr val="white">
                    <a:lumMod val="65000"/>
                  </a:prstClr>
                </a:solidFill>
                <a:hlinkClick r:id="rId3"/>
              </a:rPr>
              <a:t>Pixabay</a:t>
            </a:r>
            <a:r>
              <a:rPr lang="it-IT" sz="110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>
                <a:solidFill>
                  <a:prstClr val="white">
                    <a:lumMod val="65000"/>
                  </a:prstClr>
                </a:solidFill>
              </a:rPr>
              <a:t>(Creative Commons Zero </a:t>
            </a:r>
            <a:r>
              <a:rPr lang="en-US" sz="1100">
                <a:solidFill>
                  <a:prstClr val="white">
                    <a:lumMod val="65000"/>
                  </a:prstClr>
                </a:solidFill>
                <a:hlinkClick r:id="rId4"/>
              </a:rPr>
              <a:t>license</a:t>
            </a:r>
            <a:r>
              <a:rPr lang="en-US" sz="1100">
                <a:solidFill>
                  <a:prstClr val="white">
                    <a:lumMod val="65000"/>
                  </a:prstClr>
                </a:solidFill>
              </a:rPr>
              <a:t>)</a:t>
            </a:r>
          </a:p>
        </p:txBody>
      </p:sp>
      <p:sp>
        <p:nvSpPr>
          <p:cNvPr id="58" name="Freeform 43">
            <a:extLst>
              <a:ext uri="{FF2B5EF4-FFF2-40B4-BE49-F238E27FC236}">
                <a16:creationId xmlns="" xmlns:a16="http://schemas.microsoft.com/office/drawing/2014/main" id="{BFB5CBE3-6B14-44B9-97C1-7C6D5E7D0520}"/>
              </a:ext>
            </a:extLst>
          </p:cNvPr>
          <p:cNvSpPr>
            <a:spLocks/>
          </p:cNvSpPr>
          <p:nvPr/>
        </p:nvSpPr>
        <p:spPr bwMode="auto">
          <a:xfrm flipH="1">
            <a:off x="7629524" y="3933832"/>
            <a:ext cx="2600324" cy="548131"/>
          </a:xfrm>
          <a:custGeom>
            <a:avLst/>
            <a:gdLst>
              <a:gd name="T0" fmla="*/ 0 w 6978"/>
              <a:gd name="T1" fmla="*/ 362 h 1529"/>
              <a:gd name="T2" fmla="*/ 6978 w 6978"/>
              <a:gd name="T3" fmla="*/ 0 h 1529"/>
              <a:gd name="T4" fmla="*/ 6978 w 6978"/>
              <a:gd name="T5" fmla="*/ 1529 h 1529"/>
              <a:gd name="T6" fmla="*/ 0 w 6978"/>
              <a:gd name="T7" fmla="*/ 1482 h 1529"/>
              <a:gd name="T8" fmla="*/ 0 w 6978"/>
              <a:gd name="T9" fmla="*/ 362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8" h="1529">
                <a:moveTo>
                  <a:pt x="0" y="362"/>
                </a:moveTo>
                <a:lnTo>
                  <a:pt x="6978" y="0"/>
                </a:lnTo>
                <a:lnTo>
                  <a:pt x="6978" y="1529"/>
                </a:lnTo>
                <a:lnTo>
                  <a:pt x="0" y="1482"/>
                </a:lnTo>
                <a:lnTo>
                  <a:pt x="0" y="362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16963" y="1045470"/>
            <a:ext cx="6116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яркими показателями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творческого потенциала у воспитанников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177800" defTabSz="44450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творческих способностей в разных видах деятельности; </a:t>
            </a:r>
          </a:p>
          <a:p>
            <a:pPr marL="177800" defTabSz="35560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стремление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 получению новых знаний; 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способность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 самостоятельному добыванию знаний;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интерес к экспериментальной, исследовательской деятельности;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умение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использовать полученные знания в игровой,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продуктивной и   	других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видах деятельности;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проявление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творческих способностей и инициативы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83300" y="295766"/>
            <a:ext cx="7901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результативности </a:t>
            </a:r>
          </a:p>
          <a:p>
            <a:pPr lvl="0"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творческой деятельности воспитанников</a:t>
            </a:r>
            <a:endParaRPr 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52446" y="3859177"/>
            <a:ext cx="5548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творчества, характеризующие отношения</a:t>
            </a: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интересы, способности детей</a:t>
            </a:r>
          </a:p>
        </p:txBody>
      </p:sp>
      <p:sp>
        <p:nvSpPr>
          <p:cNvPr id="12" name="Заголовок 3"/>
          <p:cNvSpPr>
            <a:spLocks noGrp="1"/>
          </p:cNvSpPr>
          <p:nvPr>
            <p:ph type="ctrTitle"/>
          </p:nvPr>
        </p:nvSpPr>
        <p:spPr>
          <a:xfrm>
            <a:off x="2316404" y="4793976"/>
            <a:ext cx="6858000" cy="1569211"/>
          </a:xfrm>
        </p:spPr>
        <p:txBody>
          <a:bodyPr>
            <a:noAutofit/>
          </a:bodyPr>
          <a:lstStyle/>
          <a:p>
            <a:pPr algn="l"/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творческого воображения</a:t>
            </a:r>
            <a:b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увлеченность деятельностью</a:t>
            </a:r>
            <a:b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искренность, непосредственность переживания</a:t>
            </a:r>
            <a:b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художественные способности</a:t>
            </a:r>
            <a:b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мотивов деятельности, доставляющих детям удовольствие своими результатами </a:t>
            </a:r>
            <a:b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потребности в творчестве.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15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="" xmlns:a16="http://schemas.microsoft.com/office/drawing/2014/main" id="{90960485-B4A0-4A1E-AF36-D751E4693B95}"/>
              </a:ext>
            </a:extLst>
          </p:cNvPr>
          <p:cNvSpPr/>
          <p:nvPr/>
        </p:nvSpPr>
        <p:spPr>
          <a:xfrm>
            <a:off x="1524000" y="6962686"/>
            <a:ext cx="3981218" cy="261610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pPr defTabSz="685766"/>
            <a:r>
              <a:rPr lang="it-IT" sz="1100" b="1">
                <a:solidFill>
                  <a:schemeClr val="bg1">
                    <a:lumMod val="65000"/>
                  </a:schemeClr>
                </a:solidFill>
              </a:rPr>
              <a:t>Photo credit</a:t>
            </a:r>
            <a:r>
              <a:rPr lang="it-IT" sz="1100">
                <a:solidFill>
                  <a:schemeClr val="bg1">
                    <a:lumMod val="65000"/>
                  </a:schemeClr>
                </a:solidFill>
              </a:rPr>
              <a:t>: padrinan via </a:t>
            </a:r>
            <a:r>
              <a:rPr lang="it-IT" sz="1100">
                <a:solidFill>
                  <a:schemeClr val="bg1">
                    <a:lumMod val="65000"/>
                  </a:schemeClr>
                </a:solidFill>
                <a:hlinkClick r:id="rId3"/>
              </a:rPr>
              <a:t>Pixabay</a:t>
            </a:r>
            <a:r>
              <a:rPr lang="it-IT" sz="110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>
                <a:solidFill>
                  <a:schemeClr val="bg1">
                    <a:lumMod val="65000"/>
                  </a:schemeClr>
                </a:solidFill>
              </a:rPr>
              <a:t>(Creative Commons Zero </a:t>
            </a:r>
            <a:r>
              <a:rPr lang="en-US" sz="1100">
                <a:solidFill>
                  <a:schemeClr val="bg1">
                    <a:lumMod val="65000"/>
                  </a:schemeClr>
                </a:solidFill>
                <a:hlinkClick r:id="rId4"/>
              </a:rPr>
              <a:t>license</a:t>
            </a:r>
            <a:r>
              <a:rPr lang="en-US" sz="110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sp>
        <p:nvSpPr>
          <p:cNvPr id="57" name="Title 3"/>
          <p:cNvSpPr txBox="1">
            <a:spLocks/>
          </p:cNvSpPr>
          <p:nvPr/>
        </p:nvSpPr>
        <p:spPr>
          <a:xfrm>
            <a:off x="1719771" y="247657"/>
            <a:ext cx="8477712" cy="59572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kern="1200" cap="all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endParaRPr lang="en-US" sz="16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66160" y="327871"/>
            <a:ext cx="8496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творчества, характеризующие способы творческих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действий: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3124" y="730410"/>
            <a:ext cx="60148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знакомого материала, применение известного в новых ситуациях, создание новой комбинации из усвоенных старых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амостоятельные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поиски, пробы наилучшего решения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приемов решения, самостоятельность и инициатива в применении их, нахождение своих оригинальных приемов решения творческих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быстрота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реакций, находчивость в действиях.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28846" y="2929631"/>
            <a:ext cx="5797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творчества, характеризующие качество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детей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адекватных (соответствующих) изобразительно – выразительных средств для воплощения образа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«почерк» детской продукции своеобразие манеры исполнения и характера выражения своего отношения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детской продукции элементарным художественным требованиям.</a:t>
            </a: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39366" y="5071423"/>
            <a:ext cx="50025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диагностическими материалами можно познакомиться 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Кудрявцев В., Синельников В. Ребёнок - дошкольник: новый подход к диагностике творческих способностей. -1995 № 9 стр. 52-59, № 10 стр. 62-69.</a:t>
            </a: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Методики диагностики универсальных творческих способностей для детей 5 лет (авторы: В. Синельников, В. Кудрявцев)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7335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083300" y="621437"/>
            <a:ext cx="7841757" cy="479394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адачи методической службы  образовательного учреждения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933582" y="1500931"/>
            <a:ext cx="7724775" cy="2618315"/>
          </a:xfrm>
        </p:spPr>
        <p:txBody>
          <a:bodyPr>
            <a:normAutofit fontScale="92500" lnSpcReduction="20000"/>
          </a:bodyPr>
          <a:lstStyle/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одействовать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становлению и реализации творческого потенциала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педагога, использованию разных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 стимулирования педагогов,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проявляющих творческую позицию.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условия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 творчества участников  образовательного процесса в разных направлениях и видах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деятельность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по стимулированию включенности дошкольников в творческий процесс.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88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84774" y="1910456"/>
            <a:ext cx="6329563" cy="238019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успехов в решении поставленных задач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17976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5172076" y="1885950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738748" y="3524078"/>
            <a:ext cx="6205109" cy="26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29183" y="424317"/>
            <a:ext cx="79188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Индивидуальность -  единичность, неповторимость,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непохожести одного человека на другого.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это возможность действовать по собственной программе, принимать собственные решения.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Индивидуальность - своеобразное сочетание индивидуальных свойств и психологических особенностей человека, составляющих его своеобразие, отличающее его от других людей.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49907" y="2405987"/>
            <a:ext cx="5805996" cy="1254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Рассматривается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основных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индивидуальности -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биологическое (продолжение и сохранения рода)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социальное (приобретение самосознания, творческих способностей).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50" dirty="0">
                <a:solidFill>
                  <a:srgbClr val="2C2D2E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93591" y="383301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Индивидуальность состоит из 3-х компонентов: </a:t>
            </a:r>
            <a:endParaRPr lang="ru-RU" sz="16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 </a:t>
            </a: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отдельно взятый человек в совокупности всех присущих ему качеств: биологических, физических, социальных, психологических. </a:t>
            </a:r>
            <a:endParaRPr lang="ru-RU" sz="16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 деятельности - в процессе жизни в каждом человеке появляется свой стиль деятельности</a:t>
            </a: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личность - формируется под влиянием обучения.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40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5172076" y="1885950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738741" y="3524078"/>
            <a:ext cx="8849360" cy="26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12272" y="284085"/>
            <a:ext cx="6729274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 лишь одна из сторон личности человека, особенная и непохожая на других личность в полноте ее духовных и физических свойств.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выражается в наличии разного опыта, знаний, мнений, убеждений, в различиях характера и темперамента, индивидуальность мы доказываем, утверждаем.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54003" y="2102627"/>
            <a:ext cx="5109099" cy="619272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параметры индивидуальности - мотивация, темперамент, способности и характер.</a:t>
            </a:r>
            <a:endParaRPr lang="ru-RU" sz="1600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2323" y="2851919"/>
            <a:ext cx="58104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Предпосылкой формирования человеческой индивидуальности является, в первую очередь, среда, где он растет, ассоциации, накопленные им в детстве, воспитание, особенности строения семьи и обращение с ребёнком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Существует мнение, что "индивидом рождаются, личностью становятся, а индивидуальность отстаивают" (А.Г.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Асмолов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59006" y="4457366"/>
            <a:ext cx="8566952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ФГОС ДО в п. 3.2.5. отмечено, что условия, необходимые для создания социальной ситуации развития детей, соответствующей специфике дошкольного возраста, предполагают поддержку индивидуальности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свободного выбора детьми деятельности, участников совместной деятельности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принятия детьми решений, выражения своих чувств и мыслей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директивную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помощь детям, поддержку детской инициативы и самостоятельности в разных видах деятельности (игровой, исследовательской, проектной, познавательной и т.д.).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38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5172076" y="1885950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712115" y="4705165"/>
            <a:ext cx="6205109" cy="1926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8904" y="239698"/>
            <a:ext cx="7421732" cy="2036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Инициатива - почин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внутреннее побуждение к новым формам деятельности, предприимчивость, … руководящая роль в каких-нибудь действиях». [Ожегов С. И., 1997, с.247]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педагогике инициативность рассматривается как проявление активной позиции в общении, деятельности, поведении, источником которой является сам ребёнок..</a:t>
            </a: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</a:rPr>
              <a:t> Это важнейший показатель детского интеллекта, его развития. </a:t>
            </a:r>
          </a:p>
          <a:p>
            <a:pPr>
              <a:lnSpc>
                <a:spcPct val="107000"/>
              </a:lnSpc>
              <a:spcAft>
                <a:spcPts val="675"/>
              </a:spcAft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3092" y="2120298"/>
            <a:ext cx="5797118" cy="2831544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	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</a:rPr>
              <a:t>Инициативность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</a:rPr>
              <a:t>является непременным условием совершенствования всей познавательной деятельности ребенка, особенно творческой.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</a:rPr>
              <a:t>Инициативный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</a:rPr>
              <a:t>ребенок стремится к организации игр, продуктивных видов деятельности, содержательного общения, он умеет найти занятие, соответствующее собственному желанию; включиться в разговор, предложить интересное дело другим детям.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</a:rPr>
              <a:t>дошкольном возрасте инициативность связана с проявлением любознательности, пытливости ума, изобретательностью. Инициативного ребенка отличает содержательность интересов.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7925" y="5086903"/>
            <a:ext cx="5193437" cy="156966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prstClr val="white"/>
                </a:solidFill>
                <a:latin typeface="Times New Roman" panose="02020603050405020304" pitchFamily="18" charset="0"/>
              </a:rPr>
              <a:t>Важно не путать инициативность с самостоятельностью, хотя эти понятия очень близкие. Самостоятельность ребенка - это осуществление самим ребенком какой-то деятельности, делание, процесс. Тогда как инициативность - это такое свойство характера, когда происходит толчок, запуск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16104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5172076" y="1885950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738748" y="3524078"/>
            <a:ext cx="6205109" cy="26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5847" y="83229"/>
            <a:ext cx="6960093" cy="3892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сферы инициативы ребенка: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творческая инициатива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включенность в сюжетную игру как основную творческую деятельность ребенка, где развиваются воображение, образное мышление;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инициатива как целеполагание и волевое усилие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включенность в разные виды продуктивной деятельности: рисование, лепку, конструирование, требующие усилий по преодолению «сопротивления» материала, где развиваются произвольность, планирующая функция речи;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коммуникативная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инициатива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включенность ребенка во взаимодействие со сверстниками, где развиваются </a:t>
            </a:r>
            <a:r>
              <a:rPr lang="ru-RU" sz="1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эмпатия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коммуникативная функция речи;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познавательная инициатива (любознательность)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включенность в экспериментирование, простую познавательно-исследовательскую деятельность, где развиваются способности устанавливать пространственно-временные, причинно-следственные и родовидовые отношения;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двигательная активность (инициатива)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это естественная потребность детей в движении, удовлетворение которой является важнейшим условием гармоничного развития ребёнка, состояния его здоровья.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59985" y="4048217"/>
            <a:ext cx="403934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дошкольном возрасте четко прослеживается возрастная динамика развития инициативности детей дошкольного возраста. </a:t>
            </a:r>
          </a:p>
          <a:p>
            <a:pPr lvl="0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Значимым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эффективным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средством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инициативности детей дошкольного возраста является совместная с родителями деятельность, обеспечивающая возможность раскрытия творческого и интеллектуального потенциала участников образовательного процесса, формирования и активизации умений и навыков детей дошкольного возраста.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74667" y="3963361"/>
            <a:ext cx="4572000" cy="2677656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>
            <a:spAutoFit/>
          </a:bodyPr>
          <a:lstStyle/>
          <a:p>
            <a:pPr lvl="0"/>
            <a:r>
              <a:rPr lang="ru-RU" sz="1400" u="sng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инициативной личности характерно:</a:t>
            </a: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произвольность поведения;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самостоятельность;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развитая эмоционально волевая сфера;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инициатива в различных видах деятельности;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стремление к самореализации;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общительность;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творческий подход к деятельности;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высокий уровень умственных способностей;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познавательная активность (проявление любознательности, пытливости ума, изобретательности);</a:t>
            </a:r>
            <a:b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содержательность интересов.</a:t>
            </a:r>
          </a:p>
        </p:txBody>
      </p:sp>
    </p:spTree>
    <p:extLst>
      <p:ext uri="{BB962C8B-B14F-4D97-AF65-F5344CB8AC3E}">
        <p14:creationId xmlns:p14="http://schemas.microsoft.com/office/powerpoint/2010/main" val="87333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5172076" y="1885950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738748" y="3524078"/>
            <a:ext cx="6205109" cy="26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2474" y="467221"/>
            <a:ext cx="8575830" cy="183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ФГОС ДО   утверждаются основные принципы дошкольного образования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общих положениях п. 3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одним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принципов является поддержка инициативы детей в различных видах деятельности.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Необходимым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условием развитием инициативного поведения является воспитание его в условиях развивающего общения. Педагогическое общение, основанное на принципах любви, понимания, терпимости и упорядоченности деятельности, станет условием полноценного развития позитивной свободы и самостоятельности ребенка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2290" y="2387933"/>
            <a:ext cx="70222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Педагогические технологии (подходы) в развитии детской инициативы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9062" y="2896896"/>
            <a:ext cx="561512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Образовательная технология «Ситуация»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Суть данной технологии заключается в том, что педагог не просто объясняет новое знание, а создает условия для того, чтобы дети самостоятельно открыли его для себя. Таким образом, педагог перестает выполнять просто информационные функции, а становится организатором, помощником и консультантом в познавательной деятельности детей.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90990" y="4332712"/>
            <a:ext cx="566395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Образовательная технология «Детский совет»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«Детский совет» - это технология обучения, которая объединяет детей и взрослых вокруг событий и совместных дел, то есть предусматривает полноправное участие ребенка в образовательном процессе, основанном на «субъект-субъектном» подходе. Именно детям принадлежит роль инициаторов и активных участников образовательного процесса. </a:t>
            </a:r>
          </a:p>
          <a:p>
            <a:pPr lvl="0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Технология «Детский совет» дает возможность развивать познавательную инициативу дошкольника, быть им активными в выборе содержания своего образования, что позволяет реализовать на практике принципы ФГОС ДО. 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3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5172076" y="1885950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845280" y="3089072"/>
            <a:ext cx="6205109" cy="26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11115" y="2437066"/>
            <a:ext cx="4626429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Образовательная технология «</a:t>
            </a:r>
            <a:r>
              <a:rPr lang="ru-RU" sz="1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Твигис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»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самом названии «</a:t>
            </a:r>
            <a:r>
              <a:rPr lang="ru-RU" sz="1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Твигис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» зашифровано три ключевых слова – 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</a:rPr>
              <a:t>творчество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</a:rPr>
              <a:t>, игра и 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</a:rPr>
              <a:t>исследование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Игра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- ведущий вид детской деятельности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творчество - важный фактор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психического развития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ребенка дошкольного возраста,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познавательно-исследовательская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деятельность - необходимый компонент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формирования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гармонично развитой личности. 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В основу технологии положены модель деятельности как процесса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609673"/>
              </p:ext>
            </p:extLst>
          </p:nvPr>
        </p:nvGraphicFramePr>
        <p:xfrm>
          <a:off x="6912745" y="275208"/>
          <a:ext cx="3453414" cy="6218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707"/>
                <a:gridCol w="1726707"/>
              </a:tblGrid>
              <a:tr h="380336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Что я знаю? 	</a:t>
                      </a:r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Мотивация 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1006772"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Что я хочу узнать? 	</a:t>
                      </a:r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Стимулирование к выдвижению идей, высказываний, мнений, предложений 	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116338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noProof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Что сделать, чтобы узнать?  -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noProof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(у кого? Каким способом? Кто подскажет? У кого спросить?) 	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noProof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Развитие инициативы через планирование действий. Составление плана действий 	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536945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Чему я хочу научиться? 		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Достижение детей в деятельности 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163320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С кем я хочу это сделать?	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Выбор партнера в деятельности. Осуществляется по желанию детей. Допускается индивидуальная деятельность, самостоятельная без партнера 	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  <a:tr h="69355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Как у меня получиться? 		</a:t>
                      </a:r>
                    </a:p>
                    <a:p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Рефлексия, демонстрация результата,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достижения </a:t>
                      </a:r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892423" y="441919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Образовательная технология «Клубный час»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это технология успешной социализации дошкольников,</a:t>
            </a:r>
          </a:p>
          <a:p>
            <a:pPr lvl="0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 «Клубный час» заключается в том, что дети могут в течение одного часа перемещаться по всему зданию детского сада, соблюдая определённые правила. В процессе него дети включаются в различные виды деятельности, которые организуют педагоги ДОУ. Причём, чем заняться, дети выбирают сами.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19057" y="529862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Результативным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представляется применение </a:t>
            </a:r>
            <a:r>
              <a:rPr lang="ru-RU" sz="1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сказкотерапии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коучинг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 кейс-технологий.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4"/>
          <p:cNvSpPr>
            <a:spLocks noGrp="1"/>
          </p:cNvSpPr>
          <p:nvPr/>
        </p:nvSpPr>
        <p:spPr>
          <a:xfrm>
            <a:off x="5172076" y="1885950"/>
            <a:ext cx="47815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738748" y="3524078"/>
            <a:ext cx="6205109" cy="26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11767" y="976544"/>
            <a:ext cx="75992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900"/>
              </a:spcBef>
              <a:spcAft>
                <a:spcPts val="9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Показатели и уровни проявления инициативы в общении, игровой, познавательно-исследовательской, продуктивной практиках, а также двигательной активности у детей дошкольного возраста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6660" y="1856103"/>
            <a:ext cx="8229600" cy="2115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основу разработки показателей и уровней проявления инициативы в общении, игровой, познавательно-исследовательской, продуктивной практиках, а также двигательной активности у детей дошкольного возраста положены следующие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основания: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Первое 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интеллектуальные и мотивационно-динамические характеристики деятельности ребенка дошкольного возраста.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Второе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активность, инициативность ребенка как субъекта деятельности в различных жизненных сферах.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качестве главного в развитии ребёнка дошкольного возраста были </a:t>
            </a:r>
            <a:r>
              <a:rPr lang="ru-RU" sz="1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выделены основные сферы его инициативности.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65544" y="3920280"/>
            <a:ext cx="8211845" cy="1334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Прогрессивное развитие 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каждого вида инициативы 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5-и видах детской деятельности оценивается на основании предметно-содержательной направленности активности ребенка.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позволяет выделить в каждом виде инициативы три уровня инициативы у детей разного возраста в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диапазоне: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низкий, средний, высокий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материалами диагностики можно познакомиться по ссылке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38906" y="5324508"/>
            <a:ext cx="7750204" cy="1121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1150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1150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://www.firo-nir.ru/index.php/sbornik-materialov.html</a:t>
            </a:r>
            <a:endParaRPr lang="ru-RU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150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http://www.firo-nir.ru/index.php/instrumentariy/materialy-dlya-izucheniya/iniciativa-dety.html</a:t>
            </a:r>
            <a:r>
              <a:rPr lang="ru-RU" sz="115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15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25"/>
              </a:spcAft>
              <a:tabLst>
                <a:tab pos="457200" algn="l"/>
              </a:tabLs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«Поддержка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детской инициативы и самостоятельности на основе детского творчества. Часть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1-3»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Н.А. Модель</a:t>
            </a:r>
            <a:endParaRPr lang="ru-RU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58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4"/>
          <p:cNvSpPr txBox="1">
            <a:spLocks/>
          </p:cNvSpPr>
          <p:nvPr/>
        </p:nvSpPr>
        <p:spPr>
          <a:xfrm>
            <a:off x="4357661" y="2512022"/>
            <a:ext cx="6205109" cy="2676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prstClr val="white"/>
                </a:solidFill>
                <a:latin typeface="Franklin Gothic Medium" panose="020B0603020102020204" pitchFamily="34" charset="0"/>
              </a:rPr>
              <a:t>.</a:t>
            </a:r>
            <a:endParaRPr lang="en-US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7591" y="432078"/>
            <a:ext cx="8420519" cy="4340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360" algn="just">
              <a:lnSpc>
                <a:spcPct val="107000"/>
              </a:lnSpc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деятельности человека 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области 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выделить два основных вида поступков.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7360" algn="just">
              <a:lnSpc>
                <a:spcPct val="107000"/>
              </a:lnSpc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действия человека можно назвать воспроизводящими или репродуктивными. Такой вид деятельности тесно связан с нашей памятью и его сущность заключается в том, что человек воспроизводит или повторяет уже ранее созданные и выработанные приемы поведения и действия.  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7360" algn="just">
              <a:lnSpc>
                <a:spcPct val="107000"/>
              </a:lnSpc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 вид действий 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поведении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человека -  присутствие творческой деятельности,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результатом которой является не воспроизведение бывших в его опыте впечатлений или действий, а создание новых образов или действий. В основе этого вида деятельности лежат творческие способности.  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67360" algn="just">
              <a:lnSpc>
                <a:spcPct val="107000"/>
              </a:lnSpc>
            </a:pP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87886" y="4421482"/>
            <a:ext cx="5685881" cy="1938992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- деятельность, в результате которой создается новое, оригинальное, проявляется воображение, реализуется замысел, самостоятельно находятся  средства для его воплощения.</a:t>
            </a:r>
            <a:endParaRPr lang="en-US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5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IGAMI - SHOWEET">
  <a:themeElements>
    <a:clrScheme name="Sho-ORIGAMI">
      <a:dk1>
        <a:sysClr val="windowText" lastClr="000000"/>
      </a:dk1>
      <a:lt1>
        <a:sysClr val="window" lastClr="FFFFFF"/>
      </a:lt1>
      <a:dk2>
        <a:srgbClr val="323951"/>
      </a:dk2>
      <a:lt2>
        <a:srgbClr val="E7E6E6"/>
      </a:lt2>
      <a:accent1>
        <a:srgbClr val="EE2377"/>
      </a:accent1>
      <a:accent2>
        <a:srgbClr val="95CA15"/>
      </a:accent2>
      <a:accent3>
        <a:srgbClr val="1A98DD"/>
      </a:accent3>
      <a:accent4>
        <a:srgbClr val="951983"/>
      </a:accent4>
      <a:accent5>
        <a:srgbClr val="FAAA15"/>
      </a:accent5>
      <a:accent6>
        <a:srgbClr val="FCF664"/>
      </a:accent6>
      <a:hlink>
        <a:srgbClr val="F16415"/>
      </a:hlink>
      <a:folHlink>
        <a:srgbClr val="F1641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-ORIGAMI">
      <a:dk1>
        <a:sysClr val="windowText" lastClr="000000"/>
      </a:dk1>
      <a:lt1>
        <a:sysClr val="window" lastClr="FFFFFF"/>
      </a:lt1>
      <a:dk2>
        <a:srgbClr val="323951"/>
      </a:dk2>
      <a:lt2>
        <a:srgbClr val="E7E6E6"/>
      </a:lt2>
      <a:accent1>
        <a:srgbClr val="EE2377"/>
      </a:accent1>
      <a:accent2>
        <a:srgbClr val="95CA15"/>
      </a:accent2>
      <a:accent3>
        <a:srgbClr val="1A98DD"/>
      </a:accent3>
      <a:accent4>
        <a:srgbClr val="951983"/>
      </a:accent4>
      <a:accent5>
        <a:srgbClr val="FAAA15"/>
      </a:accent5>
      <a:accent6>
        <a:srgbClr val="FCF664"/>
      </a:accent6>
      <a:hlink>
        <a:srgbClr val="F16415"/>
      </a:hlink>
      <a:folHlink>
        <a:srgbClr val="F1641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lank">
  <a:themeElements>
    <a:clrScheme name="Sho-ORIGAMI">
      <a:dk1>
        <a:sysClr val="windowText" lastClr="000000"/>
      </a:dk1>
      <a:lt1>
        <a:sysClr val="window" lastClr="FFFFFF"/>
      </a:lt1>
      <a:dk2>
        <a:srgbClr val="323951"/>
      </a:dk2>
      <a:lt2>
        <a:srgbClr val="E7E6E6"/>
      </a:lt2>
      <a:accent1>
        <a:srgbClr val="EE2377"/>
      </a:accent1>
      <a:accent2>
        <a:srgbClr val="95CA15"/>
      </a:accent2>
      <a:accent3>
        <a:srgbClr val="1A98DD"/>
      </a:accent3>
      <a:accent4>
        <a:srgbClr val="951983"/>
      </a:accent4>
      <a:accent5>
        <a:srgbClr val="FAAA15"/>
      </a:accent5>
      <a:accent6>
        <a:srgbClr val="FCF664"/>
      </a:accent6>
      <a:hlink>
        <a:srgbClr val="F16415"/>
      </a:hlink>
      <a:folHlink>
        <a:srgbClr val="F1641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Showeet theme">
  <a:themeElements>
    <a:clrScheme name="Sho-ORIGAMI">
      <a:dk1>
        <a:sysClr val="windowText" lastClr="000000"/>
      </a:dk1>
      <a:lt1>
        <a:sysClr val="window" lastClr="FFFFFF"/>
      </a:lt1>
      <a:dk2>
        <a:srgbClr val="323951"/>
      </a:dk2>
      <a:lt2>
        <a:srgbClr val="E7E6E6"/>
      </a:lt2>
      <a:accent1>
        <a:srgbClr val="EE2377"/>
      </a:accent1>
      <a:accent2>
        <a:srgbClr val="95CA15"/>
      </a:accent2>
      <a:accent3>
        <a:srgbClr val="1A98DD"/>
      </a:accent3>
      <a:accent4>
        <a:srgbClr val="951983"/>
      </a:accent4>
      <a:accent5>
        <a:srgbClr val="FAAA15"/>
      </a:accent5>
      <a:accent6>
        <a:srgbClr val="FCF664"/>
      </a:accent6>
      <a:hlink>
        <a:srgbClr val="F16415"/>
      </a:hlink>
      <a:folHlink>
        <a:srgbClr val="F1641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RIGAMI - SHOWEET">
  <a:themeElements>
    <a:clrScheme name="Другая 1">
      <a:dk1>
        <a:sysClr val="windowText" lastClr="000000"/>
      </a:dk1>
      <a:lt1>
        <a:srgbClr val="00000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4028</TotalTime>
  <Words>1403</Words>
  <Application>Microsoft Office PowerPoint</Application>
  <PresentationFormat>Широкоэкранный</PresentationFormat>
  <Paragraphs>163</Paragraphs>
  <Slides>15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8" baseType="lpstr">
      <vt:lpstr>Arial</vt:lpstr>
      <vt:lpstr>Calibri</vt:lpstr>
      <vt:lpstr>Calibri Light</vt:lpstr>
      <vt:lpstr>Franklin Gothic Medium</vt:lpstr>
      <vt:lpstr>Open Sans</vt:lpstr>
      <vt:lpstr>Symbol</vt:lpstr>
      <vt:lpstr>Times New Roman</vt:lpstr>
      <vt:lpstr>Wingdings</vt:lpstr>
      <vt:lpstr>ORIGAMI - SHOWEET</vt:lpstr>
      <vt:lpstr>Showeet theme</vt:lpstr>
      <vt:lpstr>1_Blank</vt:lpstr>
      <vt:lpstr>1_Showeet theme</vt:lpstr>
      <vt:lpstr>1_ORIGAMI - SHOWEET</vt:lpstr>
      <vt:lpstr>Консультация  «Анализ условий в группах ДОО для поддержки детской индивидуальности, инициативы и развития творчества»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творческого воображения увлеченность деятельностью искренность, непосредственность переживания специальные художественные способности изменение мотивов деятельности, доставляющих детям удовольствие своими результатами  возникновение потребности в творчестве.</vt:lpstr>
      <vt:lpstr>Презентация PowerPoint</vt:lpstr>
      <vt:lpstr>Задачи методической службы  образовательного учреждения</vt:lpstr>
      <vt:lpstr>Желаю успехов в решении поставленных задач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ORIGAMI - Creative PowerPoint Template</dc:title>
  <dc:creator>showeet.com</dc:creator>
  <dc:description>© Copyright Showeet.com</dc:description>
  <cp:lastModifiedBy>User</cp:lastModifiedBy>
  <cp:revision>100</cp:revision>
  <dcterms:created xsi:type="dcterms:W3CDTF">2017-05-11T15:11:29Z</dcterms:created>
  <dcterms:modified xsi:type="dcterms:W3CDTF">2023-03-17T07:51:49Z</dcterms:modified>
  <cp:category>Templates</cp:category>
</cp:coreProperties>
</file>