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4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2F6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183ED5-C31A-4A8E-AF78-0A1C5E21D9A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A7AD9B-14D3-412F-A6D5-9F55A512C795}">
      <dgm:prSet phldrT="[Текст]"/>
      <dgm:spPr/>
      <dgm:t>
        <a:bodyPr/>
        <a:lstStyle/>
        <a:p>
          <a:r>
            <a:rPr lang="ru-RU" dirty="0"/>
            <a:t>отбор</a:t>
          </a:r>
        </a:p>
      </dgm:t>
    </dgm:pt>
    <dgm:pt modelId="{D96FBA6A-2554-4B72-B4CB-90F2025F64BE}" type="parTrans" cxnId="{66D92E9F-B9CE-4613-8764-1AAF6CA224F7}">
      <dgm:prSet/>
      <dgm:spPr/>
      <dgm:t>
        <a:bodyPr/>
        <a:lstStyle/>
        <a:p>
          <a:endParaRPr lang="ru-RU"/>
        </a:p>
      </dgm:t>
    </dgm:pt>
    <dgm:pt modelId="{21EB46DA-4181-4B4F-BA29-01C9DFCA36C9}" type="sibTrans" cxnId="{66D92E9F-B9CE-4613-8764-1AAF6CA224F7}">
      <dgm:prSet/>
      <dgm:spPr/>
      <dgm:t>
        <a:bodyPr/>
        <a:lstStyle/>
        <a:p>
          <a:endParaRPr lang="ru-RU"/>
        </a:p>
      </dgm:t>
    </dgm:pt>
    <dgm:pt modelId="{58D8DFCC-B9B8-4E0E-9CC9-2A27AA833266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содержания</a:t>
          </a:r>
          <a:endParaRPr lang="ru-RU" dirty="0"/>
        </a:p>
      </dgm:t>
    </dgm:pt>
    <dgm:pt modelId="{86AAE53D-505C-4942-8185-E27CF267E61F}" type="parTrans" cxnId="{10C0E51F-0E1A-4A61-8D5E-C4A3F0623A2D}">
      <dgm:prSet/>
      <dgm:spPr/>
      <dgm:t>
        <a:bodyPr/>
        <a:lstStyle/>
        <a:p>
          <a:endParaRPr lang="ru-RU"/>
        </a:p>
      </dgm:t>
    </dgm:pt>
    <dgm:pt modelId="{40CD45E7-66A2-4FAC-9CBC-4B105B6EE846}" type="sibTrans" cxnId="{10C0E51F-0E1A-4A61-8D5E-C4A3F0623A2D}">
      <dgm:prSet/>
      <dgm:spPr/>
      <dgm:t>
        <a:bodyPr/>
        <a:lstStyle/>
        <a:p>
          <a:endParaRPr lang="ru-RU"/>
        </a:p>
      </dgm:t>
    </dgm:pt>
    <dgm:pt modelId="{640FCEB8-2938-41D4-A401-B4CF5F9786B0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форм</a:t>
          </a:r>
          <a:endParaRPr lang="ru-RU" dirty="0"/>
        </a:p>
      </dgm:t>
    </dgm:pt>
    <dgm:pt modelId="{03654E90-3821-49DD-B078-62CBC1458900}" type="parTrans" cxnId="{C6BD6BC8-38F1-4C95-AE3F-9223D3E355D9}">
      <dgm:prSet/>
      <dgm:spPr/>
      <dgm:t>
        <a:bodyPr/>
        <a:lstStyle/>
        <a:p>
          <a:endParaRPr lang="ru-RU"/>
        </a:p>
      </dgm:t>
    </dgm:pt>
    <dgm:pt modelId="{8BD0AA56-DBF1-43D5-845B-54FAEF60A3BD}" type="sibTrans" cxnId="{C6BD6BC8-38F1-4C95-AE3F-9223D3E355D9}">
      <dgm:prSet/>
      <dgm:spPr/>
      <dgm:t>
        <a:bodyPr/>
        <a:lstStyle/>
        <a:p>
          <a:endParaRPr lang="ru-RU"/>
        </a:p>
      </dgm:t>
    </dgm:pt>
    <dgm:pt modelId="{AED61B71-899C-44E9-9EF5-0D105C502C7E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методов</a:t>
          </a:r>
          <a:endParaRPr lang="ru-RU" dirty="0"/>
        </a:p>
      </dgm:t>
    </dgm:pt>
    <dgm:pt modelId="{660FF3E4-6CC1-4728-9182-8DEF86EC3F61}" type="parTrans" cxnId="{BF2E1107-A0ED-43B3-B588-0DCA7F6ACBBB}">
      <dgm:prSet/>
      <dgm:spPr/>
      <dgm:t>
        <a:bodyPr/>
        <a:lstStyle/>
        <a:p>
          <a:endParaRPr lang="ru-RU"/>
        </a:p>
      </dgm:t>
    </dgm:pt>
    <dgm:pt modelId="{B0D83628-4852-4DFC-A8B5-1C67D3B9C056}" type="sibTrans" cxnId="{BF2E1107-A0ED-43B3-B588-0DCA7F6ACBBB}">
      <dgm:prSet/>
      <dgm:spPr/>
      <dgm:t>
        <a:bodyPr/>
        <a:lstStyle/>
        <a:p>
          <a:endParaRPr lang="ru-RU"/>
        </a:p>
      </dgm:t>
    </dgm:pt>
    <dgm:pt modelId="{4E67065A-96FC-48FB-82BC-E7798217AF1A}">
      <dgm:prSet/>
      <dgm:spPr/>
      <dgm:t>
        <a:bodyPr/>
        <a:lstStyle/>
        <a:p>
          <a:r>
            <a:rPr lang="ru-RU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технологий</a:t>
          </a:r>
          <a:endParaRPr lang="ru-RU"/>
        </a:p>
      </dgm:t>
    </dgm:pt>
    <dgm:pt modelId="{EF8F13C8-A5E3-4781-825D-730CB158463B}" type="parTrans" cxnId="{76F9506A-A51B-49A4-B573-40D91F6A68AC}">
      <dgm:prSet/>
      <dgm:spPr/>
      <dgm:t>
        <a:bodyPr/>
        <a:lstStyle/>
        <a:p>
          <a:endParaRPr lang="ru-RU"/>
        </a:p>
      </dgm:t>
    </dgm:pt>
    <dgm:pt modelId="{0BE8A1B7-AA55-4E39-A384-D67D3E0B35D0}" type="sibTrans" cxnId="{76F9506A-A51B-49A4-B573-40D91F6A68AC}">
      <dgm:prSet/>
      <dgm:spPr/>
      <dgm:t>
        <a:bodyPr/>
        <a:lstStyle/>
        <a:p>
          <a:endParaRPr lang="ru-RU"/>
        </a:p>
      </dgm:t>
    </dgm:pt>
    <dgm:pt modelId="{2D95A9BD-AF46-4BE7-82F5-A985E0BBAACE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критериев оценки</a:t>
          </a:r>
          <a:endParaRPr lang="ru-RU" dirty="0"/>
        </a:p>
      </dgm:t>
    </dgm:pt>
    <dgm:pt modelId="{7D3C5EB6-2FD7-4D47-B873-3BC971C14CBE}" type="parTrans" cxnId="{69B15ED7-0B75-4756-B4D2-905157CB959B}">
      <dgm:prSet/>
      <dgm:spPr/>
      <dgm:t>
        <a:bodyPr/>
        <a:lstStyle/>
        <a:p>
          <a:endParaRPr lang="ru-RU"/>
        </a:p>
      </dgm:t>
    </dgm:pt>
    <dgm:pt modelId="{272954E0-488F-4D77-AD7C-3D55F662046F}" type="sibTrans" cxnId="{69B15ED7-0B75-4756-B4D2-905157CB959B}">
      <dgm:prSet/>
      <dgm:spPr/>
      <dgm:t>
        <a:bodyPr/>
        <a:lstStyle/>
        <a:p>
          <a:endParaRPr lang="ru-RU"/>
        </a:p>
      </dgm:t>
    </dgm:pt>
    <dgm:pt modelId="{42A3A086-3E27-45A7-9752-00D2BBC96F2B}">
      <dgm:prSet/>
      <dgm:spPr/>
      <dgm:t>
        <a:bodyPr/>
        <a:lstStyle/>
        <a:p>
          <a:r>
            <a:rPr lang="ru-RU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условий реализации одного или нескольких направлений содержания дошкольного образования</a:t>
          </a:r>
          <a:endParaRPr lang="ru-RU"/>
        </a:p>
      </dgm:t>
    </dgm:pt>
    <dgm:pt modelId="{A9362B54-3D19-4C60-905B-2EEDE07D3D1D}" type="parTrans" cxnId="{7E875B62-5FD4-446D-A3DD-BA3779240E39}">
      <dgm:prSet/>
      <dgm:spPr/>
      <dgm:t>
        <a:bodyPr/>
        <a:lstStyle/>
        <a:p>
          <a:endParaRPr lang="ru-RU"/>
        </a:p>
      </dgm:t>
    </dgm:pt>
    <dgm:pt modelId="{62CD17E3-50E8-4FEC-BC58-86D6525834D6}" type="sibTrans" cxnId="{7E875B62-5FD4-446D-A3DD-BA3779240E39}">
      <dgm:prSet/>
      <dgm:spPr/>
      <dgm:t>
        <a:bodyPr/>
        <a:lstStyle/>
        <a:p>
          <a:endParaRPr lang="ru-RU"/>
        </a:p>
      </dgm:t>
    </dgm:pt>
    <dgm:pt modelId="{3F4F6BF1-1D78-417D-BDA6-1BAC7B6F9FF7}" type="pres">
      <dgm:prSet presAssocID="{28183ED5-C31A-4A8E-AF78-0A1C5E21D9A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436476-7D3F-4461-BB94-514A38516236}" type="pres">
      <dgm:prSet presAssocID="{4EA7AD9B-14D3-412F-A6D5-9F55A512C795}" presName="hierRoot1" presStyleCnt="0">
        <dgm:presLayoutVars>
          <dgm:hierBranch val="init"/>
        </dgm:presLayoutVars>
      </dgm:prSet>
      <dgm:spPr/>
    </dgm:pt>
    <dgm:pt modelId="{10671946-A2D5-4E14-A105-26C9CA7C6BC1}" type="pres">
      <dgm:prSet presAssocID="{4EA7AD9B-14D3-412F-A6D5-9F55A512C795}" presName="rootComposite1" presStyleCnt="0"/>
      <dgm:spPr/>
    </dgm:pt>
    <dgm:pt modelId="{E1F3AFF2-F471-48CE-9D3F-B321436545F3}" type="pres">
      <dgm:prSet presAssocID="{4EA7AD9B-14D3-412F-A6D5-9F55A512C795}" presName="rootText1" presStyleLbl="node0" presStyleIdx="0" presStyleCnt="1" custScaleY="47434" custLinFactNeighborX="12252" custLinFactNeighborY="-164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72F304-64C8-4AAF-B45E-8D9449E269DA}" type="pres">
      <dgm:prSet presAssocID="{4EA7AD9B-14D3-412F-A6D5-9F55A512C79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EA8AAC1-6F69-4516-A069-2EAB91D6B0F9}" type="pres">
      <dgm:prSet presAssocID="{4EA7AD9B-14D3-412F-A6D5-9F55A512C795}" presName="hierChild2" presStyleCnt="0"/>
      <dgm:spPr/>
    </dgm:pt>
    <dgm:pt modelId="{015FB524-89EA-4949-A640-AE57A340C2EA}" type="pres">
      <dgm:prSet presAssocID="{86AAE53D-505C-4942-8185-E27CF267E61F}" presName="Name37" presStyleLbl="parChTrans1D2" presStyleIdx="0" presStyleCnt="6"/>
      <dgm:spPr/>
      <dgm:t>
        <a:bodyPr/>
        <a:lstStyle/>
        <a:p>
          <a:endParaRPr lang="ru-RU"/>
        </a:p>
      </dgm:t>
    </dgm:pt>
    <dgm:pt modelId="{C1E58574-5225-4D4A-B5DB-9687AA8118D4}" type="pres">
      <dgm:prSet presAssocID="{58D8DFCC-B9B8-4E0E-9CC9-2A27AA833266}" presName="hierRoot2" presStyleCnt="0">
        <dgm:presLayoutVars>
          <dgm:hierBranch val="init"/>
        </dgm:presLayoutVars>
      </dgm:prSet>
      <dgm:spPr/>
    </dgm:pt>
    <dgm:pt modelId="{515F7387-5943-4FDD-8466-2029F1CC734F}" type="pres">
      <dgm:prSet presAssocID="{58D8DFCC-B9B8-4E0E-9CC9-2A27AA833266}" presName="rootComposite" presStyleCnt="0"/>
      <dgm:spPr/>
    </dgm:pt>
    <dgm:pt modelId="{E9D804FF-BAF2-4735-973C-41ABB8D8E1F6}" type="pres">
      <dgm:prSet presAssocID="{58D8DFCC-B9B8-4E0E-9CC9-2A27AA833266}" presName="rootText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701066-4BA8-4765-B1BD-40B7653F64DD}" type="pres">
      <dgm:prSet presAssocID="{58D8DFCC-B9B8-4E0E-9CC9-2A27AA833266}" presName="rootConnector" presStyleLbl="node2" presStyleIdx="0" presStyleCnt="6"/>
      <dgm:spPr/>
      <dgm:t>
        <a:bodyPr/>
        <a:lstStyle/>
        <a:p>
          <a:endParaRPr lang="ru-RU"/>
        </a:p>
      </dgm:t>
    </dgm:pt>
    <dgm:pt modelId="{B30BD546-974A-42C3-ACE7-F25FEF6D45C4}" type="pres">
      <dgm:prSet presAssocID="{58D8DFCC-B9B8-4E0E-9CC9-2A27AA833266}" presName="hierChild4" presStyleCnt="0"/>
      <dgm:spPr/>
    </dgm:pt>
    <dgm:pt modelId="{EC7C8D0A-B504-4A6E-86D4-3DE1F63F1697}" type="pres">
      <dgm:prSet presAssocID="{58D8DFCC-B9B8-4E0E-9CC9-2A27AA833266}" presName="hierChild5" presStyleCnt="0"/>
      <dgm:spPr/>
    </dgm:pt>
    <dgm:pt modelId="{1CA63BF5-296D-4AD3-A697-DCFA1DCB7DC2}" type="pres">
      <dgm:prSet presAssocID="{A9362B54-3D19-4C60-905B-2EEDE07D3D1D}" presName="Name37" presStyleLbl="parChTrans1D2" presStyleIdx="1" presStyleCnt="6"/>
      <dgm:spPr/>
      <dgm:t>
        <a:bodyPr/>
        <a:lstStyle/>
        <a:p>
          <a:endParaRPr lang="ru-RU"/>
        </a:p>
      </dgm:t>
    </dgm:pt>
    <dgm:pt modelId="{A95CCDC5-2F91-48C9-8B73-4C002121DF5A}" type="pres">
      <dgm:prSet presAssocID="{42A3A086-3E27-45A7-9752-00D2BBC96F2B}" presName="hierRoot2" presStyleCnt="0">
        <dgm:presLayoutVars>
          <dgm:hierBranch val="init"/>
        </dgm:presLayoutVars>
      </dgm:prSet>
      <dgm:spPr/>
    </dgm:pt>
    <dgm:pt modelId="{1ED0BD2F-D5EF-42A6-B566-F5D617C3144E}" type="pres">
      <dgm:prSet presAssocID="{42A3A086-3E27-45A7-9752-00D2BBC96F2B}" presName="rootComposite" presStyleCnt="0"/>
      <dgm:spPr/>
    </dgm:pt>
    <dgm:pt modelId="{E5E5A88B-D45E-4974-A1DC-B9CB74AA6BA4}" type="pres">
      <dgm:prSet presAssocID="{42A3A086-3E27-45A7-9752-00D2BBC96F2B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1BF9E8-5E1A-4BFB-99D2-6E1BF7F8778E}" type="pres">
      <dgm:prSet presAssocID="{42A3A086-3E27-45A7-9752-00D2BBC96F2B}" presName="rootConnector" presStyleLbl="node2" presStyleIdx="1" presStyleCnt="6"/>
      <dgm:spPr/>
      <dgm:t>
        <a:bodyPr/>
        <a:lstStyle/>
        <a:p>
          <a:endParaRPr lang="ru-RU"/>
        </a:p>
      </dgm:t>
    </dgm:pt>
    <dgm:pt modelId="{0017CEFE-08EE-473F-A410-996E3A91E536}" type="pres">
      <dgm:prSet presAssocID="{42A3A086-3E27-45A7-9752-00D2BBC96F2B}" presName="hierChild4" presStyleCnt="0"/>
      <dgm:spPr/>
    </dgm:pt>
    <dgm:pt modelId="{6BCF1433-32A2-425A-91EF-A715016085A3}" type="pres">
      <dgm:prSet presAssocID="{42A3A086-3E27-45A7-9752-00D2BBC96F2B}" presName="hierChild5" presStyleCnt="0"/>
      <dgm:spPr/>
    </dgm:pt>
    <dgm:pt modelId="{A0B4FAA9-9A5B-48D7-82BA-822F2F501E5D}" type="pres">
      <dgm:prSet presAssocID="{7D3C5EB6-2FD7-4D47-B873-3BC971C14CBE}" presName="Name37" presStyleLbl="parChTrans1D2" presStyleIdx="2" presStyleCnt="6"/>
      <dgm:spPr/>
      <dgm:t>
        <a:bodyPr/>
        <a:lstStyle/>
        <a:p>
          <a:endParaRPr lang="ru-RU"/>
        </a:p>
      </dgm:t>
    </dgm:pt>
    <dgm:pt modelId="{30FF5DF6-9C05-4AAC-9FF3-F5B586F966EB}" type="pres">
      <dgm:prSet presAssocID="{2D95A9BD-AF46-4BE7-82F5-A985E0BBAACE}" presName="hierRoot2" presStyleCnt="0">
        <dgm:presLayoutVars>
          <dgm:hierBranch val="init"/>
        </dgm:presLayoutVars>
      </dgm:prSet>
      <dgm:spPr/>
    </dgm:pt>
    <dgm:pt modelId="{68320246-074B-483D-843A-F926EEF9F180}" type="pres">
      <dgm:prSet presAssocID="{2D95A9BD-AF46-4BE7-82F5-A985E0BBAACE}" presName="rootComposite" presStyleCnt="0"/>
      <dgm:spPr/>
    </dgm:pt>
    <dgm:pt modelId="{8F4E5CF8-6FCC-4B6F-8F4E-B2F9C10E5DF8}" type="pres">
      <dgm:prSet presAssocID="{2D95A9BD-AF46-4BE7-82F5-A985E0BBAACE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305BBE-2FDE-495B-A66E-7871DF4B8352}" type="pres">
      <dgm:prSet presAssocID="{2D95A9BD-AF46-4BE7-82F5-A985E0BBAACE}" presName="rootConnector" presStyleLbl="node2" presStyleIdx="2" presStyleCnt="6"/>
      <dgm:spPr/>
      <dgm:t>
        <a:bodyPr/>
        <a:lstStyle/>
        <a:p>
          <a:endParaRPr lang="ru-RU"/>
        </a:p>
      </dgm:t>
    </dgm:pt>
    <dgm:pt modelId="{65FB1B19-F9AB-4485-B324-7789FC2F2EDF}" type="pres">
      <dgm:prSet presAssocID="{2D95A9BD-AF46-4BE7-82F5-A985E0BBAACE}" presName="hierChild4" presStyleCnt="0"/>
      <dgm:spPr/>
    </dgm:pt>
    <dgm:pt modelId="{7D59CEA9-7849-47E3-AE85-51E6665C4133}" type="pres">
      <dgm:prSet presAssocID="{2D95A9BD-AF46-4BE7-82F5-A985E0BBAACE}" presName="hierChild5" presStyleCnt="0"/>
      <dgm:spPr/>
    </dgm:pt>
    <dgm:pt modelId="{C6394A50-448C-4AB4-9784-77A2C3950DAD}" type="pres">
      <dgm:prSet presAssocID="{03654E90-3821-49DD-B078-62CBC1458900}" presName="Name37" presStyleLbl="parChTrans1D2" presStyleIdx="3" presStyleCnt="6"/>
      <dgm:spPr/>
      <dgm:t>
        <a:bodyPr/>
        <a:lstStyle/>
        <a:p>
          <a:endParaRPr lang="ru-RU"/>
        </a:p>
      </dgm:t>
    </dgm:pt>
    <dgm:pt modelId="{092F83CA-3C5C-4CD1-ADA5-58A56A56960A}" type="pres">
      <dgm:prSet presAssocID="{640FCEB8-2938-41D4-A401-B4CF5F9786B0}" presName="hierRoot2" presStyleCnt="0">
        <dgm:presLayoutVars>
          <dgm:hierBranch val="init"/>
        </dgm:presLayoutVars>
      </dgm:prSet>
      <dgm:spPr/>
    </dgm:pt>
    <dgm:pt modelId="{DAC2A000-34F7-4ADB-8A93-B4908E3F623A}" type="pres">
      <dgm:prSet presAssocID="{640FCEB8-2938-41D4-A401-B4CF5F9786B0}" presName="rootComposite" presStyleCnt="0"/>
      <dgm:spPr/>
    </dgm:pt>
    <dgm:pt modelId="{B033B332-6C11-4C21-9ED8-CF0C9A392017}" type="pres">
      <dgm:prSet presAssocID="{640FCEB8-2938-41D4-A401-B4CF5F9786B0}" presName="rootText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1551BD-EA76-41DA-A12A-D1347570C66D}" type="pres">
      <dgm:prSet presAssocID="{640FCEB8-2938-41D4-A401-B4CF5F9786B0}" presName="rootConnector" presStyleLbl="node2" presStyleIdx="3" presStyleCnt="6"/>
      <dgm:spPr/>
      <dgm:t>
        <a:bodyPr/>
        <a:lstStyle/>
        <a:p>
          <a:endParaRPr lang="ru-RU"/>
        </a:p>
      </dgm:t>
    </dgm:pt>
    <dgm:pt modelId="{D1745468-7269-4001-9899-46326D346A7F}" type="pres">
      <dgm:prSet presAssocID="{640FCEB8-2938-41D4-A401-B4CF5F9786B0}" presName="hierChild4" presStyleCnt="0"/>
      <dgm:spPr/>
    </dgm:pt>
    <dgm:pt modelId="{8D67A52A-1CA9-4F1E-8985-E2CCB514AFDB}" type="pres">
      <dgm:prSet presAssocID="{640FCEB8-2938-41D4-A401-B4CF5F9786B0}" presName="hierChild5" presStyleCnt="0"/>
      <dgm:spPr/>
    </dgm:pt>
    <dgm:pt modelId="{C63BF6F0-81E7-4035-92D5-18C41A1463A9}" type="pres">
      <dgm:prSet presAssocID="{660FF3E4-6CC1-4728-9182-8DEF86EC3F61}" presName="Name37" presStyleLbl="parChTrans1D2" presStyleIdx="4" presStyleCnt="6"/>
      <dgm:spPr/>
      <dgm:t>
        <a:bodyPr/>
        <a:lstStyle/>
        <a:p>
          <a:endParaRPr lang="ru-RU"/>
        </a:p>
      </dgm:t>
    </dgm:pt>
    <dgm:pt modelId="{8797D592-33EF-42AF-85BE-BB55B68C7F02}" type="pres">
      <dgm:prSet presAssocID="{AED61B71-899C-44E9-9EF5-0D105C502C7E}" presName="hierRoot2" presStyleCnt="0">
        <dgm:presLayoutVars>
          <dgm:hierBranch val="init"/>
        </dgm:presLayoutVars>
      </dgm:prSet>
      <dgm:spPr/>
    </dgm:pt>
    <dgm:pt modelId="{08C9628F-E333-44BF-9753-B3CD4111E7FE}" type="pres">
      <dgm:prSet presAssocID="{AED61B71-899C-44E9-9EF5-0D105C502C7E}" presName="rootComposite" presStyleCnt="0"/>
      <dgm:spPr/>
    </dgm:pt>
    <dgm:pt modelId="{511E674C-97D3-4082-BE45-E580A2091151}" type="pres">
      <dgm:prSet presAssocID="{AED61B71-899C-44E9-9EF5-0D105C502C7E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8F60D7-67AD-4BC2-AA0E-A747FB6B7E15}" type="pres">
      <dgm:prSet presAssocID="{AED61B71-899C-44E9-9EF5-0D105C502C7E}" presName="rootConnector" presStyleLbl="node2" presStyleIdx="4" presStyleCnt="6"/>
      <dgm:spPr/>
      <dgm:t>
        <a:bodyPr/>
        <a:lstStyle/>
        <a:p>
          <a:endParaRPr lang="ru-RU"/>
        </a:p>
      </dgm:t>
    </dgm:pt>
    <dgm:pt modelId="{FC9D8EED-3407-49D9-AE92-5EDC21C40578}" type="pres">
      <dgm:prSet presAssocID="{AED61B71-899C-44E9-9EF5-0D105C502C7E}" presName="hierChild4" presStyleCnt="0"/>
      <dgm:spPr/>
    </dgm:pt>
    <dgm:pt modelId="{E8D0E919-5849-4604-9C1A-D214FCA47F01}" type="pres">
      <dgm:prSet presAssocID="{AED61B71-899C-44E9-9EF5-0D105C502C7E}" presName="hierChild5" presStyleCnt="0"/>
      <dgm:spPr/>
    </dgm:pt>
    <dgm:pt modelId="{04A6B2C5-E62D-47F4-862C-92B4F13C418C}" type="pres">
      <dgm:prSet presAssocID="{EF8F13C8-A5E3-4781-825D-730CB158463B}" presName="Name37" presStyleLbl="parChTrans1D2" presStyleIdx="5" presStyleCnt="6"/>
      <dgm:spPr/>
      <dgm:t>
        <a:bodyPr/>
        <a:lstStyle/>
        <a:p>
          <a:endParaRPr lang="ru-RU"/>
        </a:p>
      </dgm:t>
    </dgm:pt>
    <dgm:pt modelId="{AA36F4E7-E29D-4F10-82D7-4E4A8101E4FE}" type="pres">
      <dgm:prSet presAssocID="{4E67065A-96FC-48FB-82BC-E7798217AF1A}" presName="hierRoot2" presStyleCnt="0">
        <dgm:presLayoutVars>
          <dgm:hierBranch val="init"/>
        </dgm:presLayoutVars>
      </dgm:prSet>
      <dgm:spPr/>
    </dgm:pt>
    <dgm:pt modelId="{637796CE-4DC9-4D9C-BB89-FD05D5261588}" type="pres">
      <dgm:prSet presAssocID="{4E67065A-96FC-48FB-82BC-E7798217AF1A}" presName="rootComposite" presStyleCnt="0"/>
      <dgm:spPr/>
    </dgm:pt>
    <dgm:pt modelId="{59ABBB65-C50F-458B-8C79-D02C934F743F}" type="pres">
      <dgm:prSet presAssocID="{4E67065A-96FC-48FB-82BC-E7798217AF1A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986BBD-E90B-4F0E-9CCB-6EFA9E255A57}" type="pres">
      <dgm:prSet presAssocID="{4E67065A-96FC-48FB-82BC-E7798217AF1A}" presName="rootConnector" presStyleLbl="node2" presStyleIdx="5" presStyleCnt="6"/>
      <dgm:spPr/>
      <dgm:t>
        <a:bodyPr/>
        <a:lstStyle/>
        <a:p>
          <a:endParaRPr lang="ru-RU"/>
        </a:p>
      </dgm:t>
    </dgm:pt>
    <dgm:pt modelId="{6E800785-1877-468B-858D-432D1792EC19}" type="pres">
      <dgm:prSet presAssocID="{4E67065A-96FC-48FB-82BC-E7798217AF1A}" presName="hierChild4" presStyleCnt="0"/>
      <dgm:spPr/>
    </dgm:pt>
    <dgm:pt modelId="{D2AC06FC-BE73-4E23-8FE1-089DC36E601F}" type="pres">
      <dgm:prSet presAssocID="{4E67065A-96FC-48FB-82BC-E7798217AF1A}" presName="hierChild5" presStyleCnt="0"/>
      <dgm:spPr/>
    </dgm:pt>
    <dgm:pt modelId="{120A94F6-8393-4EAC-9FFF-4833D26C430C}" type="pres">
      <dgm:prSet presAssocID="{4EA7AD9B-14D3-412F-A6D5-9F55A512C795}" presName="hierChild3" presStyleCnt="0"/>
      <dgm:spPr/>
    </dgm:pt>
  </dgm:ptLst>
  <dgm:cxnLst>
    <dgm:cxn modelId="{76F9506A-A51B-49A4-B573-40D91F6A68AC}" srcId="{4EA7AD9B-14D3-412F-A6D5-9F55A512C795}" destId="{4E67065A-96FC-48FB-82BC-E7798217AF1A}" srcOrd="5" destOrd="0" parTransId="{EF8F13C8-A5E3-4781-825D-730CB158463B}" sibTransId="{0BE8A1B7-AA55-4E39-A384-D67D3E0B35D0}"/>
    <dgm:cxn modelId="{9096B985-C1D6-4BC7-8389-6A0FCE7E6756}" type="presOf" srcId="{A9362B54-3D19-4C60-905B-2EEDE07D3D1D}" destId="{1CA63BF5-296D-4AD3-A697-DCFA1DCB7DC2}" srcOrd="0" destOrd="0" presId="urn:microsoft.com/office/officeart/2005/8/layout/orgChart1"/>
    <dgm:cxn modelId="{D3356ECC-2998-411D-B7AA-942F3167C728}" type="presOf" srcId="{4E67065A-96FC-48FB-82BC-E7798217AF1A}" destId="{59ABBB65-C50F-458B-8C79-D02C934F743F}" srcOrd="0" destOrd="0" presId="urn:microsoft.com/office/officeart/2005/8/layout/orgChart1"/>
    <dgm:cxn modelId="{3458BDFC-171D-453E-BA67-CA7A98B17A6F}" type="presOf" srcId="{AED61B71-899C-44E9-9EF5-0D105C502C7E}" destId="{511E674C-97D3-4082-BE45-E580A2091151}" srcOrd="0" destOrd="0" presId="urn:microsoft.com/office/officeart/2005/8/layout/orgChart1"/>
    <dgm:cxn modelId="{69B15ED7-0B75-4756-B4D2-905157CB959B}" srcId="{4EA7AD9B-14D3-412F-A6D5-9F55A512C795}" destId="{2D95A9BD-AF46-4BE7-82F5-A985E0BBAACE}" srcOrd="2" destOrd="0" parTransId="{7D3C5EB6-2FD7-4D47-B873-3BC971C14CBE}" sibTransId="{272954E0-488F-4D77-AD7C-3D55F662046F}"/>
    <dgm:cxn modelId="{8EFC17C2-E75D-4490-8081-E9500D2511F5}" type="presOf" srcId="{660FF3E4-6CC1-4728-9182-8DEF86EC3F61}" destId="{C63BF6F0-81E7-4035-92D5-18C41A1463A9}" srcOrd="0" destOrd="0" presId="urn:microsoft.com/office/officeart/2005/8/layout/orgChart1"/>
    <dgm:cxn modelId="{BF2E1107-A0ED-43B3-B588-0DCA7F6ACBBB}" srcId="{4EA7AD9B-14D3-412F-A6D5-9F55A512C795}" destId="{AED61B71-899C-44E9-9EF5-0D105C502C7E}" srcOrd="4" destOrd="0" parTransId="{660FF3E4-6CC1-4728-9182-8DEF86EC3F61}" sibTransId="{B0D83628-4852-4DFC-A8B5-1C67D3B9C056}"/>
    <dgm:cxn modelId="{A901E795-6F31-431B-8389-3159114EFEBF}" type="presOf" srcId="{58D8DFCC-B9B8-4E0E-9CC9-2A27AA833266}" destId="{69701066-4BA8-4765-B1BD-40B7653F64DD}" srcOrd="1" destOrd="0" presId="urn:microsoft.com/office/officeart/2005/8/layout/orgChart1"/>
    <dgm:cxn modelId="{C6BD6BC8-38F1-4C95-AE3F-9223D3E355D9}" srcId="{4EA7AD9B-14D3-412F-A6D5-9F55A512C795}" destId="{640FCEB8-2938-41D4-A401-B4CF5F9786B0}" srcOrd="3" destOrd="0" parTransId="{03654E90-3821-49DD-B078-62CBC1458900}" sibTransId="{8BD0AA56-DBF1-43D5-845B-54FAEF60A3BD}"/>
    <dgm:cxn modelId="{CA02D129-7F4D-4820-B1C6-C53609C87CCD}" type="presOf" srcId="{86AAE53D-505C-4942-8185-E27CF267E61F}" destId="{015FB524-89EA-4949-A640-AE57A340C2EA}" srcOrd="0" destOrd="0" presId="urn:microsoft.com/office/officeart/2005/8/layout/orgChart1"/>
    <dgm:cxn modelId="{10C0E51F-0E1A-4A61-8D5E-C4A3F0623A2D}" srcId="{4EA7AD9B-14D3-412F-A6D5-9F55A512C795}" destId="{58D8DFCC-B9B8-4E0E-9CC9-2A27AA833266}" srcOrd="0" destOrd="0" parTransId="{86AAE53D-505C-4942-8185-E27CF267E61F}" sibTransId="{40CD45E7-66A2-4FAC-9CBC-4B105B6EE846}"/>
    <dgm:cxn modelId="{C340B8C9-CC22-487F-9EE5-4F4ED23BD33C}" type="presOf" srcId="{03654E90-3821-49DD-B078-62CBC1458900}" destId="{C6394A50-448C-4AB4-9784-77A2C3950DAD}" srcOrd="0" destOrd="0" presId="urn:microsoft.com/office/officeart/2005/8/layout/orgChart1"/>
    <dgm:cxn modelId="{0821316E-13EB-4E3D-AD27-BC97F7C4452E}" type="presOf" srcId="{640FCEB8-2938-41D4-A401-B4CF5F9786B0}" destId="{A91551BD-EA76-41DA-A12A-D1347570C66D}" srcOrd="1" destOrd="0" presId="urn:microsoft.com/office/officeart/2005/8/layout/orgChart1"/>
    <dgm:cxn modelId="{F5E0ECCA-7013-4480-AEC3-0B1D7D0D31EA}" type="presOf" srcId="{4EA7AD9B-14D3-412F-A6D5-9F55A512C795}" destId="{E1F3AFF2-F471-48CE-9D3F-B321436545F3}" srcOrd="0" destOrd="0" presId="urn:microsoft.com/office/officeart/2005/8/layout/orgChart1"/>
    <dgm:cxn modelId="{646A8EB5-A191-4A6E-B9AC-BEAAE59185B1}" type="presOf" srcId="{58D8DFCC-B9B8-4E0E-9CC9-2A27AA833266}" destId="{E9D804FF-BAF2-4735-973C-41ABB8D8E1F6}" srcOrd="0" destOrd="0" presId="urn:microsoft.com/office/officeart/2005/8/layout/orgChart1"/>
    <dgm:cxn modelId="{57B7303C-8B7A-4084-8733-6A60CD1133BC}" type="presOf" srcId="{42A3A086-3E27-45A7-9752-00D2BBC96F2B}" destId="{E5E5A88B-D45E-4974-A1DC-B9CB74AA6BA4}" srcOrd="0" destOrd="0" presId="urn:microsoft.com/office/officeart/2005/8/layout/orgChart1"/>
    <dgm:cxn modelId="{02A870C6-4184-441A-A928-23A8EA0BD11B}" type="presOf" srcId="{640FCEB8-2938-41D4-A401-B4CF5F9786B0}" destId="{B033B332-6C11-4C21-9ED8-CF0C9A392017}" srcOrd="0" destOrd="0" presId="urn:microsoft.com/office/officeart/2005/8/layout/orgChart1"/>
    <dgm:cxn modelId="{0AD6498D-8F95-4362-923F-BD877DFF4B62}" type="presOf" srcId="{EF8F13C8-A5E3-4781-825D-730CB158463B}" destId="{04A6B2C5-E62D-47F4-862C-92B4F13C418C}" srcOrd="0" destOrd="0" presId="urn:microsoft.com/office/officeart/2005/8/layout/orgChart1"/>
    <dgm:cxn modelId="{7E875B62-5FD4-446D-A3DD-BA3779240E39}" srcId="{4EA7AD9B-14D3-412F-A6D5-9F55A512C795}" destId="{42A3A086-3E27-45A7-9752-00D2BBC96F2B}" srcOrd="1" destOrd="0" parTransId="{A9362B54-3D19-4C60-905B-2EEDE07D3D1D}" sibTransId="{62CD17E3-50E8-4FEC-BC58-86D6525834D6}"/>
    <dgm:cxn modelId="{1C96B2FE-472B-42BD-9362-CCD3DE91C054}" type="presOf" srcId="{28183ED5-C31A-4A8E-AF78-0A1C5E21D9AF}" destId="{3F4F6BF1-1D78-417D-BDA6-1BAC7B6F9FF7}" srcOrd="0" destOrd="0" presId="urn:microsoft.com/office/officeart/2005/8/layout/orgChart1"/>
    <dgm:cxn modelId="{0510EB7C-4569-4B19-B11B-9DE2E5D280A1}" type="presOf" srcId="{4EA7AD9B-14D3-412F-A6D5-9F55A512C795}" destId="{9672F304-64C8-4AAF-B45E-8D9449E269DA}" srcOrd="1" destOrd="0" presId="urn:microsoft.com/office/officeart/2005/8/layout/orgChart1"/>
    <dgm:cxn modelId="{66D92E9F-B9CE-4613-8764-1AAF6CA224F7}" srcId="{28183ED5-C31A-4A8E-AF78-0A1C5E21D9AF}" destId="{4EA7AD9B-14D3-412F-A6D5-9F55A512C795}" srcOrd="0" destOrd="0" parTransId="{D96FBA6A-2554-4B72-B4CB-90F2025F64BE}" sibTransId="{21EB46DA-4181-4B4F-BA29-01C9DFCA36C9}"/>
    <dgm:cxn modelId="{80C70FBC-3B5B-47DF-893E-D399CD4127E2}" type="presOf" srcId="{7D3C5EB6-2FD7-4D47-B873-3BC971C14CBE}" destId="{A0B4FAA9-9A5B-48D7-82BA-822F2F501E5D}" srcOrd="0" destOrd="0" presId="urn:microsoft.com/office/officeart/2005/8/layout/orgChart1"/>
    <dgm:cxn modelId="{9258EE4B-4285-4672-AB91-B2B326447DE8}" type="presOf" srcId="{AED61B71-899C-44E9-9EF5-0D105C502C7E}" destId="{418F60D7-67AD-4BC2-AA0E-A747FB6B7E15}" srcOrd="1" destOrd="0" presId="urn:microsoft.com/office/officeart/2005/8/layout/orgChart1"/>
    <dgm:cxn modelId="{51B9BCAC-FC8F-4604-B32B-6FBBB57AD4EB}" type="presOf" srcId="{2D95A9BD-AF46-4BE7-82F5-A985E0BBAACE}" destId="{8F4E5CF8-6FCC-4B6F-8F4E-B2F9C10E5DF8}" srcOrd="0" destOrd="0" presId="urn:microsoft.com/office/officeart/2005/8/layout/orgChart1"/>
    <dgm:cxn modelId="{AF272207-F2CB-4B0D-A93F-392C4AC80EB0}" type="presOf" srcId="{42A3A086-3E27-45A7-9752-00D2BBC96F2B}" destId="{E91BF9E8-5E1A-4BFB-99D2-6E1BF7F8778E}" srcOrd="1" destOrd="0" presId="urn:microsoft.com/office/officeart/2005/8/layout/orgChart1"/>
    <dgm:cxn modelId="{FEFAB289-C859-4AA4-8E35-2ABAB3C1CDDB}" type="presOf" srcId="{2D95A9BD-AF46-4BE7-82F5-A985E0BBAACE}" destId="{61305BBE-2FDE-495B-A66E-7871DF4B8352}" srcOrd="1" destOrd="0" presId="urn:microsoft.com/office/officeart/2005/8/layout/orgChart1"/>
    <dgm:cxn modelId="{E66AB47E-50AD-457D-9C5D-A9740F93D10B}" type="presOf" srcId="{4E67065A-96FC-48FB-82BC-E7798217AF1A}" destId="{3D986BBD-E90B-4F0E-9CCB-6EFA9E255A57}" srcOrd="1" destOrd="0" presId="urn:microsoft.com/office/officeart/2005/8/layout/orgChart1"/>
    <dgm:cxn modelId="{FF9F65B7-2114-4CCF-928A-62AE12B78F22}" type="presParOf" srcId="{3F4F6BF1-1D78-417D-BDA6-1BAC7B6F9FF7}" destId="{08436476-7D3F-4461-BB94-514A38516236}" srcOrd="0" destOrd="0" presId="urn:microsoft.com/office/officeart/2005/8/layout/orgChart1"/>
    <dgm:cxn modelId="{EE534742-3F17-41FB-BE5B-40897C694365}" type="presParOf" srcId="{08436476-7D3F-4461-BB94-514A38516236}" destId="{10671946-A2D5-4E14-A105-26C9CA7C6BC1}" srcOrd="0" destOrd="0" presId="urn:microsoft.com/office/officeart/2005/8/layout/orgChart1"/>
    <dgm:cxn modelId="{450E66C8-C435-4D7C-9D35-59FE68A4DD5E}" type="presParOf" srcId="{10671946-A2D5-4E14-A105-26C9CA7C6BC1}" destId="{E1F3AFF2-F471-48CE-9D3F-B321436545F3}" srcOrd="0" destOrd="0" presId="urn:microsoft.com/office/officeart/2005/8/layout/orgChart1"/>
    <dgm:cxn modelId="{83AAE6D3-1239-4EB0-BC46-6EFB14807D36}" type="presParOf" srcId="{10671946-A2D5-4E14-A105-26C9CA7C6BC1}" destId="{9672F304-64C8-4AAF-B45E-8D9449E269DA}" srcOrd="1" destOrd="0" presId="urn:microsoft.com/office/officeart/2005/8/layout/orgChart1"/>
    <dgm:cxn modelId="{47B1CDC6-42F1-4468-AAA3-B5B48C07E08E}" type="presParOf" srcId="{08436476-7D3F-4461-BB94-514A38516236}" destId="{8EA8AAC1-6F69-4516-A069-2EAB91D6B0F9}" srcOrd="1" destOrd="0" presId="urn:microsoft.com/office/officeart/2005/8/layout/orgChart1"/>
    <dgm:cxn modelId="{7BEE72C4-E747-4064-BA20-1E17DC586590}" type="presParOf" srcId="{8EA8AAC1-6F69-4516-A069-2EAB91D6B0F9}" destId="{015FB524-89EA-4949-A640-AE57A340C2EA}" srcOrd="0" destOrd="0" presId="urn:microsoft.com/office/officeart/2005/8/layout/orgChart1"/>
    <dgm:cxn modelId="{3CDB4B2D-D755-4410-A349-FB45AA8BF88A}" type="presParOf" srcId="{8EA8AAC1-6F69-4516-A069-2EAB91D6B0F9}" destId="{C1E58574-5225-4D4A-B5DB-9687AA8118D4}" srcOrd="1" destOrd="0" presId="urn:microsoft.com/office/officeart/2005/8/layout/orgChart1"/>
    <dgm:cxn modelId="{AFCAA28D-9BB9-4944-9A50-5FA76584E7AB}" type="presParOf" srcId="{C1E58574-5225-4D4A-B5DB-9687AA8118D4}" destId="{515F7387-5943-4FDD-8466-2029F1CC734F}" srcOrd="0" destOrd="0" presId="urn:microsoft.com/office/officeart/2005/8/layout/orgChart1"/>
    <dgm:cxn modelId="{160633EE-6597-4A9B-9973-1E82C4A54B68}" type="presParOf" srcId="{515F7387-5943-4FDD-8466-2029F1CC734F}" destId="{E9D804FF-BAF2-4735-973C-41ABB8D8E1F6}" srcOrd="0" destOrd="0" presId="urn:microsoft.com/office/officeart/2005/8/layout/orgChart1"/>
    <dgm:cxn modelId="{8C6DB5A5-29DF-4BAF-8B16-58D4298E5AEF}" type="presParOf" srcId="{515F7387-5943-4FDD-8466-2029F1CC734F}" destId="{69701066-4BA8-4765-B1BD-40B7653F64DD}" srcOrd="1" destOrd="0" presId="urn:microsoft.com/office/officeart/2005/8/layout/orgChart1"/>
    <dgm:cxn modelId="{539364A6-B7CF-4CE4-8FA7-CB9ED90485A2}" type="presParOf" srcId="{C1E58574-5225-4D4A-B5DB-9687AA8118D4}" destId="{B30BD546-974A-42C3-ACE7-F25FEF6D45C4}" srcOrd="1" destOrd="0" presId="urn:microsoft.com/office/officeart/2005/8/layout/orgChart1"/>
    <dgm:cxn modelId="{0902F9DD-716C-4951-817F-6E588FEDDDEA}" type="presParOf" srcId="{C1E58574-5225-4D4A-B5DB-9687AA8118D4}" destId="{EC7C8D0A-B504-4A6E-86D4-3DE1F63F1697}" srcOrd="2" destOrd="0" presId="urn:microsoft.com/office/officeart/2005/8/layout/orgChart1"/>
    <dgm:cxn modelId="{D2041BFF-F8DF-4B7F-8C66-2832F99C8789}" type="presParOf" srcId="{8EA8AAC1-6F69-4516-A069-2EAB91D6B0F9}" destId="{1CA63BF5-296D-4AD3-A697-DCFA1DCB7DC2}" srcOrd="2" destOrd="0" presId="urn:microsoft.com/office/officeart/2005/8/layout/orgChart1"/>
    <dgm:cxn modelId="{5313A4B0-0AEC-407B-A694-FB61F2B01E53}" type="presParOf" srcId="{8EA8AAC1-6F69-4516-A069-2EAB91D6B0F9}" destId="{A95CCDC5-2F91-48C9-8B73-4C002121DF5A}" srcOrd="3" destOrd="0" presId="urn:microsoft.com/office/officeart/2005/8/layout/orgChart1"/>
    <dgm:cxn modelId="{2A8A19D8-B48D-481C-AAA5-8DFB2F2BA8F2}" type="presParOf" srcId="{A95CCDC5-2F91-48C9-8B73-4C002121DF5A}" destId="{1ED0BD2F-D5EF-42A6-B566-F5D617C3144E}" srcOrd="0" destOrd="0" presId="urn:microsoft.com/office/officeart/2005/8/layout/orgChart1"/>
    <dgm:cxn modelId="{326855E8-38ED-4C0D-8632-25A4BA93C9BD}" type="presParOf" srcId="{1ED0BD2F-D5EF-42A6-B566-F5D617C3144E}" destId="{E5E5A88B-D45E-4974-A1DC-B9CB74AA6BA4}" srcOrd="0" destOrd="0" presId="urn:microsoft.com/office/officeart/2005/8/layout/orgChart1"/>
    <dgm:cxn modelId="{3A004E3B-E98A-4380-AFCD-EB140B6EAF72}" type="presParOf" srcId="{1ED0BD2F-D5EF-42A6-B566-F5D617C3144E}" destId="{E91BF9E8-5E1A-4BFB-99D2-6E1BF7F8778E}" srcOrd="1" destOrd="0" presId="urn:microsoft.com/office/officeart/2005/8/layout/orgChart1"/>
    <dgm:cxn modelId="{02BD744B-66DA-4359-8C67-E1B00E92EC7A}" type="presParOf" srcId="{A95CCDC5-2F91-48C9-8B73-4C002121DF5A}" destId="{0017CEFE-08EE-473F-A410-996E3A91E536}" srcOrd="1" destOrd="0" presId="urn:microsoft.com/office/officeart/2005/8/layout/orgChart1"/>
    <dgm:cxn modelId="{5FD46D0F-1E72-4815-8FCF-44FD6182EF29}" type="presParOf" srcId="{A95CCDC5-2F91-48C9-8B73-4C002121DF5A}" destId="{6BCF1433-32A2-425A-91EF-A715016085A3}" srcOrd="2" destOrd="0" presId="urn:microsoft.com/office/officeart/2005/8/layout/orgChart1"/>
    <dgm:cxn modelId="{D6D0D807-3559-4976-870A-B25F6DE7D71F}" type="presParOf" srcId="{8EA8AAC1-6F69-4516-A069-2EAB91D6B0F9}" destId="{A0B4FAA9-9A5B-48D7-82BA-822F2F501E5D}" srcOrd="4" destOrd="0" presId="urn:microsoft.com/office/officeart/2005/8/layout/orgChart1"/>
    <dgm:cxn modelId="{3E037AB2-5051-4DA2-A533-4EA189DC3860}" type="presParOf" srcId="{8EA8AAC1-6F69-4516-A069-2EAB91D6B0F9}" destId="{30FF5DF6-9C05-4AAC-9FF3-F5B586F966EB}" srcOrd="5" destOrd="0" presId="urn:microsoft.com/office/officeart/2005/8/layout/orgChart1"/>
    <dgm:cxn modelId="{5A21E8D7-F509-4835-9593-C8DFD9D73F07}" type="presParOf" srcId="{30FF5DF6-9C05-4AAC-9FF3-F5B586F966EB}" destId="{68320246-074B-483D-843A-F926EEF9F180}" srcOrd="0" destOrd="0" presId="urn:microsoft.com/office/officeart/2005/8/layout/orgChart1"/>
    <dgm:cxn modelId="{B0B7D7D8-7132-4724-B914-DB90FFB433C5}" type="presParOf" srcId="{68320246-074B-483D-843A-F926EEF9F180}" destId="{8F4E5CF8-6FCC-4B6F-8F4E-B2F9C10E5DF8}" srcOrd="0" destOrd="0" presId="urn:microsoft.com/office/officeart/2005/8/layout/orgChart1"/>
    <dgm:cxn modelId="{8116DD21-2882-477D-95C9-200ABC790A10}" type="presParOf" srcId="{68320246-074B-483D-843A-F926EEF9F180}" destId="{61305BBE-2FDE-495B-A66E-7871DF4B8352}" srcOrd="1" destOrd="0" presId="urn:microsoft.com/office/officeart/2005/8/layout/orgChart1"/>
    <dgm:cxn modelId="{C762635F-7EBB-406D-9123-53CF6A172F7D}" type="presParOf" srcId="{30FF5DF6-9C05-4AAC-9FF3-F5B586F966EB}" destId="{65FB1B19-F9AB-4485-B324-7789FC2F2EDF}" srcOrd="1" destOrd="0" presId="urn:microsoft.com/office/officeart/2005/8/layout/orgChart1"/>
    <dgm:cxn modelId="{713225CA-EDC2-4ECB-97A6-61B62E522B48}" type="presParOf" srcId="{30FF5DF6-9C05-4AAC-9FF3-F5B586F966EB}" destId="{7D59CEA9-7849-47E3-AE85-51E6665C4133}" srcOrd="2" destOrd="0" presId="urn:microsoft.com/office/officeart/2005/8/layout/orgChart1"/>
    <dgm:cxn modelId="{3F04C438-032A-45DF-8F3D-984C9595FDAA}" type="presParOf" srcId="{8EA8AAC1-6F69-4516-A069-2EAB91D6B0F9}" destId="{C6394A50-448C-4AB4-9784-77A2C3950DAD}" srcOrd="6" destOrd="0" presId="urn:microsoft.com/office/officeart/2005/8/layout/orgChart1"/>
    <dgm:cxn modelId="{19E3982A-F5D2-4CAF-B061-E733B0CA69FD}" type="presParOf" srcId="{8EA8AAC1-6F69-4516-A069-2EAB91D6B0F9}" destId="{092F83CA-3C5C-4CD1-ADA5-58A56A56960A}" srcOrd="7" destOrd="0" presId="urn:microsoft.com/office/officeart/2005/8/layout/orgChart1"/>
    <dgm:cxn modelId="{07079CDB-047D-4D3D-BCC3-41BAD451CFE5}" type="presParOf" srcId="{092F83CA-3C5C-4CD1-ADA5-58A56A56960A}" destId="{DAC2A000-34F7-4ADB-8A93-B4908E3F623A}" srcOrd="0" destOrd="0" presId="urn:microsoft.com/office/officeart/2005/8/layout/orgChart1"/>
    <dgm:cxn modelId="{0205A592-9A7F-4A3B-B5BA-7D359241BCE3}" type="presParOf" srcId="{DAC2A000-34F7-4ADB-8A93-B4908E3F623A}" destId="{B033B332-6C11-4C21-9ED8-CF0C9A392017}" srcOrd="0" destOrd="0" presId="urn:microsoft.com/office/officeart/2005/8/layout/orgChart1"/>
    <dgm:cxn modelId="{F0FF4E62-04AC-4BF2-A05B-7AE9DFFB5A40}" type="presParOf" srcId="{DAC2A000-34F7-4ADB-8A93-B4908E3F623A}" destId="{A91551BD-EA76-41DA-A12A-D1347570C66D}" srcOrd="1" destOrd="0" presId="urn:microsoft.com/office/officeart/2005/8/layout/orgChart1"/>
    <dgm:cxn modelId="{20898828-FA13-4C84-B84F-159A271AC15F}" type="presParOf" srcId="{092F83CA-3C5C-4CD1-ADA5-58A56A56960A}" destId="{D1745468-7269-4001-9899-46326D346A7F}" srcOrd="1" destOrd="0" presId="urn:microsoft.com/office/officeart/2005/8/layout/orgChart1"/>
    <dgm:cxn modelId="{05D46754-95E6-43E2-92AC-8801ADFF15AF}" type="presParOf" srcId="{092F83CA-3C5C-4CD1-ADA5-58A56A56960A}" destId="{8D67A52A-1CA9-4F1E-8985-E2CCB514AFDB}" srcOrd="2" destOrd="0" presId="urn:microsoft.com/office/officeart/2005/8/layout/orgChart1"/>
    <dgm:cxn modelId="{D7BBBB55-7760-467A-8F5A-69CA19B7096A}" type="presParOf" srcId="{8EA8AAC1-6F69-4516-A069-2EAB91D6B0F9}" destId="{C63BF6F0-81E7-4035-92D5-18C41A1463A9}" srcOrd="8" destOrd="0" presId="urn:microsoft.com/office/officeart/2005/8/layout/orgChart1"/>
    <dgm:cxn modelId="{C6288CE5-7BEA-4E25-B6D5-CD05DDBC06EA}" type="presParOf" srcId="{8EA8AAC1-6F69-4516-A069-2EAB91D6B0F9}" destId="{8797D592-33EF-42AF-85BE-BB55B68C7F02}" srcOrd="9" destOrd="0" presId="urn:microsoft.com/office/officeart/2005/8/layout/orgChart1"/>
    <dgm:cxn modelId="{1B111173-5BC5-4504-AF68-F059339BB789}" type="presParOf" srcId="{8797D592-33EF-42AF-85BE-BB55B68C7F02}" destId="{08C9628F-E333-44BF-9753-B3CD4111E7FE}" srcOrd="0" destOrd="0" presId="urn:microsoft.com/office/officeart/2005/8/layout/orgChart1"/>
    <dgm:cxn modelId="{967C8D4E-8A05-4C19-8012-E2DE3B9B376A}" type="presParOf" srcId="{08C9628F-E333-44BF-9753-B3CD4111E7FE}" destId="{511E674C-97D3-4082-BE45-E580A2091151}" srcOrd="0" destOrd="0" presId="urn:microsoft.com/office/officeart/2005/8/layout/orgChart1"/>
    <dgm:cxn modelId="{9FBA8311-364A-453A-811D-25FEABC4B1BA}" type="presParOf" srcId="{08C9628F-E333-44BF-9753-B3CD4111E7FE}" destId="{418F60D7-67AD-4BC2-AA0E-A747FB6B7E15}" srcOrd="1" destOrd="0" presId="urn:microsoft.com/office/officeart/2005/8/layout/orgChart1"/>
    <dgm:cxn modelId="{89D7CD04-AA62-401F-93E9-1A1B09AEAA1E}" type="presParOf" srcId="{8797D592-33EF-42AF-85BE-BB55B68C7F02}" destId="{FC9D8EED-3407-49D9-AE92-5EDC21C40578}" srcOrd="1" destOrd="0" presId="urn:microsoft.com/office/officeart/2005/8/layout/orgChart1"/>
    <dgm:cxn modelId="{4954FAED-38C1-40A9-AA75-53C5112FA999}" type="presParOf" srcId="{8797D592-33EF-42AF-85BE-BB55B68C7F02}" destId="{E8D0E919-5849-4604-9C1A-D214FCA47F01}" srcOrd="2" destOrd="0" presId="urn:microsoft.com/office/officeart/2005/8/layout/orgChart1"/>
    <dgm:cxn modelId="{219B8803-2F62-45B3-B48C-31F2A88DE2D4}" type="presParOf" srcId="{8EA8AAC1-6F69-4516-A069-2EAB91D6B0F9}" destId="{04A6B2C5-E62D-47F4-862C-92B4F13C418C}" srcOrd="10" destOrd="0" presId="urn:microsoft.com/office/officeart/2005/8/layout/orgChart1"/>
    <dgm:cxn modelId="{AEEB9B7D-C67C-4F7B-AC4C-C54E967F1517}" type="presParOf" srcId="{8EA8AAC1-6F69-4516-A069-2EAB91D6B0F9}" destId="{AA36F4E7-E29D-4F10-82D7-4E4A8101E4FE}" srcOrd="11" destOrd="0" presId="urn:microsoft.com/office/officeart/2005/8/layout/orgChart1"/>
    <dgm:cxn modelId="{2A34123E-7846-40DF-9EAE-42ABA8E4C2F0}" type="presParOf" srcId="{AA36F4E7-E29D-4F10-82D7-4E4A8101E4FE}" destId="{637796CE-4DC9-4D9C-BB89-FD05D5261588}" srcOrd="0" destOrd="0" presId="urn:microsoft.com/office/officeart/2005/8/layout/orgChart1"/>
    <dgm:cxn modelId="{AA81CD6B-5508-48B3-91B7-F3907442D92E}" type="presParOf" srcId="{637796CE-4DC9-4D9C-BB89-FD05D5261588}" destId="{59ABBB65-C50F-458B-8C79-D02C934F743F}" srcOrd="0" destOrd="0" presId="urn:microsoft.com/office/officeart/2005/8/layout/orgChart1"/>
    <dgm:cxn modelId="{CBDE4AE4-D77A-42E7-80F3-AB103767E715}" type="presParOf" srcId="{637796CE-4DC9-4D9C-BB89-FD05D5261588}" destId="{3D986BBD-E90B-4F0E-9CCB-6EFA9E255A57}" srcOrd="1" destOrd="0" presId="urn:microsoft.com/office/officeart/2005/8/layout/orgChart1"/>
    <dgm:cxn modelId="{D861851A-51D1-42CF-8D20-36EA6D72F25D}" type="presParOf" srcId="{AA36F4E7-E29D-4F10-82D7-4E4A8101E4FE}" destId="{6E800785-1877-468B-858D-432D1792EC19}" srcOrd="1" destOrd="0" presId="urn:microsoft.com/office/officeart/2005/8/layout/orgChart1"/>
    <dgm:cxn modelId="{79BB1EA4-FA3C-41EC-9F90-A66B14C06CAF}" type="presParOf" srcId="{AA36F4E7-E29D-4F10-82D7-4E4A8101E4FE}" destId="{D2AC06FC-BE73-4E23-8FE1-089DC36E601F}" srcOrd="2" destOrd="0" presId="urn:microsoft.com/office/officeart/2005/8/layout/orgChart1"/>
    <dgm:cxn modelId="{2C0EBD29-3F43-4502-B580-DE6447FE1ED0}" type="presParOf" srcId="{08436476-7D3F-4461-BB94-514A38516236}" destId="{120A94F6-8393-4EAC-9FFF-4833D26C430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18FBDA-824F-44AE-A06F-09F5A0CEA167}" type="doc">
      <dgm:prSet loTypeId="urn:microsoft.com/office/officeart/2005/8/layout/defaul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2C34CF-AD16-41F4-A44A-78C8332EC344}">
      <dgm:prSet phldrT="[Текст]"/>
      <dgm:spPr/>
      <dgm:t>
        <a:bodyPr/>
        <a:lstStyle/>
        <a:p>
          <a:pPr algn="ctr">
            <a:buNone/>
          </a:pP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Педагогу важно </a:t>
          </a:r>
        </a:p>
        <a:p>
          <a:pPr algn="ctr">
            <a:buNone/>
          </a:pPr>
          <a:r>
            <a:rPr lang="ru-RU" b="1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знать</a:t>
          </a:r>
          <a:r>
            <a:rPr lang="ru-RU" b="1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endParaRPr lang="ru-RU" dirty="0"/>
        </a:p>
      </dgm:t>
    </dgm:pt>
    <dgm:pt modelId="{EC61AEF9-4188-48DF-9C9A-226ADC88F3B8}" type="parTrans" cxnId="{3387CB4F-1021-4D39-AE36-C1315288B91E}">
      <dgm:prSet/>
      <dgm:spPr/>
      <dgm:t>
        <a:bodyPr/>
        <a:lstStyle/>
        <a:p>
          <a:endParaRPr lang="ru-RU"/>
        </a:p>
      </dgm:t>
    </dgm:pt>
    <dgm:pt modelId="{2BDF3751-4342-4204-9518-D4B2D1DA7B9D}" type="sibTrans" cxnId="{3387CB4F-1021-4D39-AE36-C1315288B91E}">
      <dgm:prSet/>
      <dgm:spPr/>
      <dgm:t>
        <a:bodyPr/>
        <a:lstStyle/>
        <a:p>
          <a:endParaRPr lang="ru-RU"/>
        </a:p>
      </dgm:t>
    </dgm:pt>
    <dgm:pt modelId="{3D662F9B-4952-4902-9034-A9D98AF8EBA0}">
      <dgm:prSet phldrT="[Текст]"/>
      <dgm:spPr/>
      <dgm:t>
        <a:bodyPr/>
        <a:lstStyle/>
        <a:p>
          <a:pPr algn="ctr"/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Педагогу необходимо</a:t>
          </a:r>
        </a:p>
        <a:p>
          <a:pPr algn="ctr"/>
          <a:r>
            <a:rPr lang="ru-RU" b="1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уметь </a:t>
          </a:r>
          <a:endParaRPr lang="ru-RU" dirty="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05E05B71-6396-4CE5-A461-E67A0A15FC44}" type="parTrans" cxnId="{9E52363D-24D5-4E08-ACE5-917915844DE4}">
      <dgm:prSet/>
      <dgm:spPr/>
      <dgm:t>
        <a:bodyPr/>
        <a:lstStyle/>
        <a:p>
          <a:endParaRPr lang="ru-RU"/>
        </a:p>
      </dgm:t>
    </dgm:pt>
    <dgm:pt modelId="{5959249C-E36F-495F-AEDA-15EAEA105B5C}" type="sibTrans" cxnId="{9E52363D-24D5-4E08-ACE5-917915844DE4}">
      <dgm:prSet/>
      <dgm:spPr/>
      <dgm:t>
        <a:bodyPr/>
        <a:lstStyle/>
        <a:p>
          <a:endParaRPr lang="ru-RU"/>
        </a:p>
      </dgm:t>
    </dgm:pt>
    <dgm:pt modelId="{C568734F-EFC2-4B22-A606-7A2AC5F82557}">
      <dgm:prSet phldrT="[Текст]"/>
      <dgm:spPr/>
      <dgm:t>
        <a:bodyPr/>
        <a:lstStyle/>
        <a:p>
          <a:pPr algn="ctr">
            <a:buNone/>
          </a:pP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Педагог должен отчетливо</a:t>
          </a:r>
        </a:p>
        <a:p>
          <a:pPr algn="ctr">
            <a:buNone/>
          </a:pP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r>
            <a:rPr lang="ru-RU" b="1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представлять</a:t>
          </a: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endParaRPr lang="ru-RU" dirty="0"/>
        </a:p>
      </dgm:t>
    </dgm:pt>
    <dgm:pt modelId="{1EFB3F96-0752-4607-9697-8B0EEC4D4940}" type="parTrans" cxnId="{DA236251-1D3A-491B-9EAA-3229686E1DC8}">
      <dgm:prSet/>
      <dgm:spPr/>
      <dgm:t>
        <a:bodyPr/>
        <a:lstStyle/>
        <a:p>
          <a:endParaRPr lang="ru-RU"/>
        </a:p>
      </dgm:t>
    </dgm:pt>
    <dgm:pt modelId="{96396713-18CA-444F-A5C7-66916F88403C}" type="sibTrans" cxnId="{DA236251-1D3A-491B-9EAA-3229686E1DC8}">
      <dgm:prSet/>
      <dgm:spPr/>
      <dgm:t>
        <a:bodyPr/>
        <a:lstStyle/>
        <a:p>
          <a:endParaRPr lang="ru-RU"/>
        </a:p>
      </dgm:t>
    </dgm:pt>
    <dgm:pt modelId="{82FA441E-26BC-4991-9B39-A0DE73370B36}">
      <dgm:prSet/>
      <dgm:spPr/>
      <dgm:t>
        <a:bodyPr/>
        <a:lstStyle/>
        <a:p>
          <a:pPr algn="l">
            <a:buNone/>
          </a:pPr>
          <a:r>
            <a:rPr lang="ru-RU">
              <a:latin typeface="Times New Roman" panose="02020603050405020304" pitchFamily="18" charset="0"/>
              <a:ea typeface="Times New Roman" panose="02020603050405020304" pitchFamily="18" charset="0"/>
            </a:rPr>
            <a:t>структуру рабочей программы, выделять основные характеристики и уметь проектировать этапы ее реализации. </a:t>
          </a:r>
          <a:endParaRPr lang="ru-RU" dirty="0"/>
        </a:p>
      </dgm:t>
    </dgm:pt>
    <dgm:pt modelId="{71C38B5D-2D3C-4390-BE7D-B4D3B0AC08DF}" type="parTrans" cxnId="{92E9D8F1-933D-4E39-9868-BD0C4901107A}">
      <dgm:prSet/>
      <dgm:spPr/>
      <dgm:t>
        <a:bodyPr/>
        <a:lstStyle/>
        <a:p>
          <a:endParaRPr lang="ru-RU"/>
        </a:p>
      </dgm:t>
    </dgm:pt>
    <dgm:pt modelId="{A4022474-BD85-461C-BE3D-2B4177948B90}" type="sibTrans" cxnId="{92E9D8F1-933D-4E39-9868-BD0C4901107A}">
      <dgm:prSet/>
      <dgm:spPr/>
      <dgm:t>
        <a:bodyPr/>
        <a:lstStyle/>
        <a:p>
          <a:endParaRPr lang="ru-RU"/>
        </a:p>
      </dgm:t>
    </dgm:pt>
    <dgm:pt modelId="{4F14443A-6693-4DD5-B599-09D3E3274654}">
      <dgm:prSet/>
      <dgm:spPr/>
      <dgm:t>
        <a:bodyPr/>
        <a:lstStyle/>
        <a:p>
          <a:pPr algn="l">
            <a:buNone/>
          </a:pP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выбрать форму предъявления содержания рабочей программы, учитывать педагогические технологии, рекомендуемые к реализации в образовательных программах. </a:t>
          </a:r>
          <a:endParaRPr lang="ru-RU" dirty="0"/>
        </a:p>
      </dgm:t>
    </dgm:pt>
    <dgm:pt modelId="{35321922-013A-4C92-96A7-5F247928874A}" type="parTrans" cxnId="{F516940D-2E0E-4082-B126-6983DD94390E}">
      <dgm:prSet/>
      <dgm:spPr/>
      <dgm:t>
        <a:bodyPr/>
        <a:lstStyle/>
        <a:p>
          <a:endParaRPr lang="ru-RU"/>
        </a:p>
      </dgm:t>
    </dgm:pt>
    <dgm:pt modelId="{081AC95E-67A0-4DE3-9E7A-C5B9440F0129}" type="sibTrans" cxnId="{F516940D-2E0E-4082-B126-6983DD94390E}">
      <dgm:prSet/>
      <dgm:spPr/>
      <dgm:t>
        <a:bodyPr/>
        <a:lstStyle/>
        <a:p>
          <a:endParaRPr lang="ru-RU"/>
        </a:p>
      </dgm:t>
    </dgm:pt>
    <dgm:pt modelId="{E628E1CE-70BE-4FC6-9291-919189C065C2}">
      <dgm:prSet/>
      <dgm:spPr/>
      <dgm:t>
        <a:bodyPr/>
        <a:lstStyle/>
        <a:p>
          <a:pPr algn="l">
            <a:buNone/>
          </a:pPr>
          <a:r>
            <a:rPr lang="ru-RU">
              <a:latin typeface="Times New Roman" panose="02020603050405020304" pitchFamily="18" charset="0"/>
              <a:ea typeface="Times New Roman" panose="02020603050405020304" pitchFamily="18" charset="0"/>
            </a:rPr>
            <a:t>прогнозируемые результаты реализации рабочей учебной программы и уметь закладывать критерии оценки результативности..</a:t>
          </a:r>
          <a:endParaRPr lang="ru-RU" dirty="0"/>
        </a:p>
      </dgm:t>
    </dgm:pt>
    <dgm:pt modelId="{DBFA4F35-F2FF-4D4F-A243-CA9C93060AAE}" type="parTrans" cxnId="{88569187-3465-43E2-86DA-7FEF5333F123}">
      <dgm:prSet/>
      <dgm:spPr/>
      <dgm:t>
        <a:bodyPr/>
        <a:lstStyle/>
        <a:p>
          <a:endParaRPr lang="ru-RU"/>
        </a:p>
      </dgm:t>
    </dgm:pt>
    <dgm:pt modelId="{B3DD0F15-C7C7-4615-820A-0DB15F2417DB}" type="sibTrans" cxnId="{88569187-3465-43E2-86DA-7FEF5333F123}">
      <dgm:prSet/>
      <dgm:spPr/>
      <dgm:t>
        <a:bodyPr/>
        <a:lstStyle/>
        <a:p>
          <a:endParaRPr lang="ru-RU"/>
        </a:p>
      </dgm:t>
    </dgm:pt>
    <dgm:pt modelId="{00BBD554-2957-49F1-8865-D48174793D9B}" type="pres">
      <dgm:prSet presAssocID="{0B18FBDA-824F-44AE-A06F-09F5A0CEA16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DBB2EF-07C1-4EB6-8001-D4DC40D7C7A0}" type="pres">
      <dgm:prSet presAssocID="{942C34CF-AD16-41F4-A44A-78C8332EC344}" presName="node" presStyleLbl="node1" presStyleIdx="0" presStyleCnt="3" custScaleX="91487" custScaleY="96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8FF31F-BCDC-40FE-BB2E-0AABB07BEFDA}" type="pres">
      <dgm:prSet presAssocID="{2BDF3751-4342-4204-9518-D4B2D1DA7B9D}" presName="sibTrans" presStyleCnt="0"/>
      <dgm:spPr/>
    </dgm:pt>
    <dgm:pt modelId="{E4FCFB91-AE69-4B47-BD63-0B2919423D2D}" type="pres">
      <dgm:prSet presAssocID="{3D662F9B-4952-4902-9034-A9D98AF8EBA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C40C30-8365-4561-998A-B05723CC2E45}" type="pres">
      <dgm:prSet presAssocID="{5959249C-E36F-495F-AEDA-15EAEA105B5C}" presName="sibTrans" presStyleCnt="0"/>
      <dgm:spPr/>
    </dgm:pt>
    <dgm:pt modelId="{2A7793D4-F08C-4D32-8D5C-505C6FADA8D4}" type="pres">
      <dgm:prSet presAssocID="{C568734F-EFC2-4B22-A606-7A2AC5F825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EA2577-B0F5-4D91-8F2D-6FAD428C19FF}" type="presOf" srcId="{E628E1CE-70BE-4FC6-9291-919189C065C2}" destId="{2A7793D4-F08C-4D32-8D5C-505C6FADA8D4}" srcOrd="0" destOrd="1" presId="urn:microsoft.com/office/officeart/2005/8/layout/default"/>
    <dgm:cxn modelId="{747A7FFF-95DC-42A6-A2A1-5C5E0DEA1C59}" type="presOf" srcId="{0B18FBDA-824F-44AE-A06F-09F5A0CEA167}" destId="{00BBD554-2957-49F1-8865-D48174793D9B}" srcOrd="0" destOrd="0" presId="urn:microsoft.com/office/officeart/2005/8/layout/default"/>
    <dgm:cxn modelId="{AC6B1986-54E5-49BC-9640-DC7CFF3D265C}" type="presOf" srcId="{82FA441E-26BC-4991-9B39-A0DE73370B36}" destId="{79DBB2EF-07C1-4EB6-8001-D4DC40D7C7A0}" srcOrd="0" destOrd="1" presId="urn:microsoft.com/office/officeart/2005/8/layout/default"/>
    <dgm:cxn modelId="{3387CB4F-1021-4D39-AE36-C1315288B91E}" srcId="{0B18FBDA-824F-44AE-A06F-09F5A0CEA167}" destId="{942C34CF-AD16-41F4-A44A-78C8332EC344}" srcOrd="0" destOrd="0" parTransId="{EC61AEF9-4188-48DF-9C9A-226ADC88F3B8}" sibTransId="{2BDF3751-4342-4204-9518-D4B2D1DA7B9D}"/>
    <dgm:cxn modelId="{B0FD3D46-7418-4F73-9E69-A3BCE2B650D8}" type="presOf" srcId="{4F14443A-6693-4DD5-B599-09D3E3274654}" destId="{E4FCFB91-AE69-4B47-BD63-0B2919423D2D}" srcOrd="0" destOrd="1" presId="urn:microsoft.com/office/officeart/2005/8/layout/default"/>
    <dgm:cxn modelId="{DA236251-1D3A-491B-9EAA-3229686E1DC8}" srcId="{0B18FBDA-824F-44AE-A06F-09F5A0CEA167}" destId="{C568734F-EFC2-4B22-A606-7A2AC5F82557}" srcOrd="2" destOrd="0" parTransId="{1EFB3F96-0752-4607-9697-8B0EEC4D4940}" sibTransId="{96396713-18CA-444F-A5C7-66916F88403C}"/>
    <dgm:cxn modelId="{9E52363D-24D5-4E08-ACE5-917915844DE4}" srcId="{0B18FBDA-824F-44AE-A06F-09F5A0CEA167}" destId="{3D662F9B-4952-4902-9034-A9D98AF8EBA0}" srcOrd="1" destOrd="0" parTransId="{05E05B71-6396-4CE5-A461-E67A0A15FC44}" sibTransId="{5959249C-E36F-495F-AEDA-15EAEA105B5C}"/>
    <dgm:cxn modelId="{88569187-3465-43E2-86DA-7FEF5333F123}" srcId="{C568734F-EFC2-4B22-A606-7A2AC5F82557}" destId="{E628E1CE-70BE-4FC6-9291-919189C065C2}" srcOrd="0" destOrd="0" parTransId="{DBFA4F35-F2FF-4D4F-A243-CA9C93060AAE}" sibTransId="{B3DD0F15-C7C7-4615-820A-0DB15F2417DB}"/>
    <dgm:cxn modelId="{92E9D8F1-933D-4E39-9868-BD0C4901107A}" srcId="{942C34CF-AD16-41F4-A44A-78C8332EC344}" destId="{82FA441E-26BC-4991-9B39-A0DE73370B36}" srcOrd="0" destOrd="0" parTransId="{71C38B5D-2D3C-4390-BE7D-B4D3B0AC08DF}" sibTransId="{A4022474-BD85-461C-BE3D-2B4177948B90}"/>
    <dgm:cxn modelId="{4ADB5A27-68A0-491A-9496-C2E5313C3116}" type="presOf" srcId="{942C34CF-AD16-41F4-A44A-78C8332EC344}" destId="{79DBB2EF-07C1-4EB6-8001-D4DC40D7C7A0}" srcOrd="0" destOrd="0" presId="urn:microsoft.com/office/officeart/2005/8/layout/default"/>
    <dgm:cxn modelId="{AD11ADA0-4D67-426C-A8A9-D07BE727C3D4}" type="presOf" srcId="{C568734F-EFC2-4B22-A606-7A2AC5F82557}" destId="{2A7793D4-F08C-4D32-8D5C-505C6FADA8D4}" srcOrd="0" destOrd="0" presId="urn:microsoft.com/office/officeart/2005/8/layout/default"/>
    <dgm:cxn modelId="{194ADB9F-BBAA-496B-9423-EFC1BF6E7AA0}" type="presOf" srcId="{3D662F9B-4952-4902-9034-A9D98AF8EBA0}" destId="{E4FCFB91-AE69-4B47-BD63-0B2919423D2D}" srcOrd="0" destOrd="0" presId="urn:microsoft.com/office/officeart/2005/8/layout/default"/>
    <dgm:cxn modelId="{F516940D-2E0E-4082-B126-6983DD94390E}" srcId="{3D662F9B-4952-4902-9034-A9D98AF8EBA0}" destId="{4F14443A-6693-4DD5-B599-09D3E3274654}" srcOrd="0" destOrd="0" parTransId="{35321922-013A-4C92-96A7-5F247928874A}" sibTransId="{081AC95E-67A0-4DE3-9E7A-C5B9440F0129}"/>
    <dgm:cxn modelId="{5B86ACE1-2E8F-44A8-A97D-56B2D15BA7CD}" type="presParOf" srcId="{00BBD554-2957-49F1-8865-D48174793D9B}" destId="{79DBB2EF-07C1-4EB6-8001-D4DC40D7C7A0}" srcOrd="0" destOrd="0" presId="urn:microsoft.com/office/officeart/2005/8/layout/default"/>
    <dgm:cxn modelId="{524EF803-A2DD-4B6E-BE2F-ADE5628BDC0F}" type="presParOf" srcId="{00BBD554-2957-49F1-8865-D48174793D9B}" destId="{A18FF31F-BCDC-40FE-BB2E-0AABB07BEFDA}" srcOrd="1" destOrd="0" presId="urn:microsoft.com/office/officeart/2005/8/layout/default"/>
    <dgm:cxn modelId="{D59C6DAB-5057-45B7-83D7-EAA428656C08}" type="presParOf" srcId="{00BBD554-2957-49F1-8865-D48174793D9B}" destId="{E4FCFB91-AE69-4B47-BD63-0B2919423D2D}" srcOrd="2" destOrd="0" presId="urn:microsoft.com/office/officeart/2005/8/layout/default"/>
    <dgm:cxn modelId="{4CEAD317-4216-4E38-807A-E72AE8EC95F6}" type="presParOf" srcId="{00BBD554-2957-49F1-8865-D48174793D9B}" destId="{29C40C30-8365-4561-998A-B05723CC2E45}" srcOrd="3" destOrd="0" presId="urn:microsoft.com/office/officeart/2005/8/layout/default"/>
    <dgm:cxn modelId="{83281045-3E3F-4A24-9B0D-A2590659F465}" type="presParOf" srcId="{00BBD554-2957-49F1-8865-D48174793D9B}" destId="{2A7793D4-F08C-4D32-8D5C-505C6FADA8D4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751CAF3-3102-4DED-92C8-8AAD2A94D2CB}" type="doc">
      <dgm:prSet loTypeId="urn:microsoft.com/office/officeart/2005/8/layout/chevron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A59980-ED4C-4FA5-A98F-EADA6ED2C906}">
      <dgm:prSet phldrT="[Текст]" custT="1"/>
      <dgm:spPr/>
      <dgm:t>
        <a:bodyPr/>
        <a:lstStyle/>
        <a:p>
          <a:pPr>
            <a:tabLst/>
          </a:pPr>
          <a:r>
            <a:rPr lang="ru-RU" sz="2800" dirty="0">
              <a:latin typeface="Times New Roman" panose="02020603050405020304" pitchFamily="18" charset="0"/>
              <a:ea typeface="Times New Roman" panose="02020603050405020304" pitchFamily="18" charset="0"/>
            </a:rPr>
            <a:t>Целью разработки рабочей программы в группы ДОУ </a:t>
          </a:r>
          <a:endParaRPr lang="ru-RU" sz="2800" dirty="0"/>
        </a:p>
      </dgm:t>
    </dgm:pt>
    <dgm:pt modelId="{75FBFB7C-19F3-4192-AC2E-7D855D3BA458}" type="parTrans" cxnId="{96EB7C8E-83CD-4D3F-8264-03B81B8654B5}">
      <dgm:prSet/>
      <dgm:spPr/>
      <dgm:t>
        <a:bodyPr/>
        <a:lstStyle/>
        <a:p>
          <a:endParaRPr lang="ru-RU"/>
        </a:p>
      </dgm:t>
    </dgm:pt>
    <dgm:pt modelId="{7DB84B56-FA23-4013-B879-2F3D7FAAD53A}" type="sibTrans" cxnId="{96EB7C8E-83CD-4D3F-8264-03B81B8654B5}">
      <dgm:prSet/>
      <dgm:spPr/>
      <dgm:t>
        <a:bodyPr/>
        <a:lstStyle/>
        <a:p>
          <a:endParaRPr lang="ru-RU"/>
        </a:p>
      </dgm:t>
    </dgm:pt>
    <dgm:pt modelId="{C86FDBCE-F8F8-4EA9-A7E3-8C0AF0F6C300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является адаптация содержания форм, методов педагогической деятельности к тем условиям (особенности развития детей, формирование возрастных групп, нестандартность индивидуальных результатов обучения и воспитания), в котором она будет реализована. </a:t>
          </a:r>
          <a:endParaRPr lang="ru-RU" dirty="0"/>
        </a:p>
      </dgm:t>
    </dgm:pt>
    <dgm:pt modelId="{99D32ABC-0CC9-4B66-9197-663B20CBA2A8}" type="parTrans" cxnId="{4B71520C-10BD-425F-A4E7-7A1EA4F17801}">
      <dgm:prSet/>
      <dgm:spPr/>
      <dgm:t>
        <a:bodyPr/>
        <a:lstStyle/>
        <a:p>
          <a:endParaRPr lang="ru-RU"/>
        </a:p>
      </dgm:t>
    </dgm:pt>
    <dgm:pt modelId="{BF9E15C2-7419-4BCD-8F76-51CB1847362C}" type="sibTrans" cxnId="{4B71520C-10BD-425F-A4E7-7A1EA4F17801}">
      <dgm:prSet/>
      <dgm:spPr/>
      <dgm:t>
        <a:bodyPr/>
        <a:lstStyle/>
        <a:p>
          <a:endParaRPr lang="ru-RU"/>
        </a:p>
      </dgm:t>
    </dgm:pt>
    <dgm:pt modelId="{2056A930-1D11-427D-8662-92C59E6CB61F}" type="pres">
      <dgm:prSet presAssocID="{8751CAF3-3102-4DED-92C8-8AAD2A94D2C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824074-9575-46E9-9154-93EAF848D3E7}" type="pres">
      <dgm:prSet presAssocID="{35A59980-ED4C-4FA5-A98F-EADA6ED2C906}" presName="composite" presStyleCnt="0"/>
      <dgm:spPr/>
    </dgm:pt>
    <dgm:pt modelId="{EC15AE26-553C-406F-A598-BA310D7BB258}" type="pres">
      <dgm:prSet presAssocID="{35A59980-ED4C-4FA5-A98F-EADA6ED2C906}" presName="parentText" presStyleLbl="alignNode1" presStyleIdx="0" presStyleCnt="1" custScaleX="283878" custScaleY="118129" custLinFactNeighborX="-37833" custLinFactNeighborY="-9830">
        <dgm:presLayoutVars>
          <dgm:chMax val="1"/>
          <dgm:bulletEnabled val="1"/>
        </dgm:presLayoutVars>
      </dgm:prSet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A4758357-05DC-4FD6-A2D6-5BB604821149}" type="pres">
      <dgm:prSet presAssocID="{35A59980-ED4C-4FA5-A98F-EADA6ED2C906}" presName="descendantText" presStyleLbl="alignAcc1" presStyleIdx="0" presStyleCnt="1" custScaleX="88508" custLinFactNeighborX="4139" custLinFactNeighborY="20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E5E065-F198-47CE-9763-2C8B5DB5C4E0}" type="presOf" srcId="{8751CAF3-3102-4DED-92C8-8AAD2A94D2CB}" destId="{2056A930-1D11-427D-8662-92C59E6CB61F}" srcOrd="0" destOrd="0" presId="urn:microsoft.com/office/officeart/2005/8/layout/chevron2"/>
    <dgm:cxn modelId="{B1BF23AA-C8C9-4C57-86FF-F659A0448CB4}" type="presOf" srcId="{35A59980-ED4C-4FA5-A98F-EADA6ED2C906}" destId="{EC15AE26-553C-406F-A598-BA310D7BB258}" srcOrd="0" destOrd="0" presId="urn:microsoft.com/office/officeart/2005/8/layout/chevron2"/>
    <dgm:cxn modelId="{F60B3C2F-3CEB-49B6-89AC-D21DD729AA6C}" type="presOf" srcId="{C86FDBCE-F8F8-4EA9-A7E3-8C0AF0F6C300}" destId="{A4758357-05DC-4FD6-A2D6-5BB604821149}" srcOrd="0" destOrd="0" presId="urn:microsoft.com/office/officeart/2005/8/layout/chevron2"/>
    <dgm:cxn modelId="{4B71520C-10BD-425F-A4E7-7A1EA4F17801}" srcId="{35A59980-ED4C-4FA5-A98F-EADA6ED2C906}" destId="{C86FDBCE-F8F8-4EA9-A7E3-8C0AF0F6C300}" srcOrd="0" destOrd="0" parTransId="{99D32ABC-0CC9-4B66-9197-663B20CBA2A8}" sibTransId="{BF9E15C2-7419-4BCD-8F76-51CB1847362C}"/>
    <dgm:cxn modelId="{96EB7C8E-83CD-4D3F-8264-03B81B8654B5}" srcId="{8751CAF3-3102-4DED-92C8-8AAD2A94D2CB}" destId="{35A59980-ED4C-4FA5-A98F-EADA6ED2C906}" srcOrd="0" destOrd="0" parTransId="{75FBFB7C-19F3-4192-AC2E-7D855D3BA458}" sibTransId="{7DB84B56-FA23-4013-B879-2F3D7FAAD53A}"/>
    <dgm:cxn modelId="{D8D38321-7B2A-4DB2-B296-343A83DD5BB3}" type="presParOf" srcId="{2056A930-1D11-427D-8662-92C59E6CB61F}" destId="{C3824074-9575-46E9-9154-93EAF848D3E7}" srcOrd="0" destOrd="0" presId="urn:microsoft.com/office/officeart/2005/8/layout/chevron2"/>
    <dgm:cxn modelId="{050FE92F-4BB0-47EC-ADC1-41EEFBF38314}" type="presParOf" srcId="{C3824074-9575-46E9-9154-93EAF848D3E7}" destId="{EC15AE26-553C-406F-A598-BA310D7BB258}" srcOrd="0" destOrd="0" presId="urn:microsoft.com/office/officeart/2005/8/layout/chevron2"/>
    <dgm:cxn modelId="{0460D933-AF71-48FB-ABCC-3897FA6715C8}" type="presParOf" srcId="{C3824074-9575-46E9-9154-93EAF848D3E7}" destId="{A4758357-05DC-4FD6-A2D6-5BB60482114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9A9B69-B9C5-4AB2-B816-F10BAEC9C980}" type="doc">
      <dgm:prSet loTypeId="urn:microsoft.com/office/officeart/2005/8/layout/hList9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5864E1-A503-42A4-8FF4-8546034A0FEF}">
      <dgm:prSet phldrT="[Текст]"/>
      <dgm:spPr/>
      <dgm:t>
        <a:bodyPr/>
        <a:lstStyle/>
        <a:p>
          <a:r>
            <a:rPr lang="ru-RU">
              <a:latin typeface="Times New Roman" panose="02020603050405020304" pitchFamily="18" charset="0"/>
              <a:ea typeface="Times New Roman" panose="02020603050405020304" pitchFamily="18" charset="0"/>
            </a:rPr>
            <a:t>самостоятельно</a:t>
          </a:r>
          <a:endParaRPr lang="ru-RU" dirty="0"/>
        </a:p>
      </dgm:t>
    </dgm:pt>
    <dgm:pt modelId="{467D6374-8AFD-4925-9057-1F5E545AB725}" type="parTrans" cxnId="{79206386-C953-4C8A-A59E-0E240238399B}">
      <dgm:prSet/>
      <dgm:spPr/>
      <dgm:t>
        <a:bodyPr/>
        <a:lstStyle/>
        <a:p>
          <a:endParaRPr lang="ru-RU"/>
        </a:p>
      </dgm:t>
    </dgm:pt>
    <dgm:pt modelId="{1E3A6942-DAC8-4CCA-9A5A-E1F397F190F2}" type="sibTrans" cxnId="{79206386-C953-4C8A-A59E-0E240238399B}">
      <dgm:prSet/>
      <dgm:spPr/>
      <dgm:t>
        <a:bodyPr/>
        <a:lstStyle/>
        <a:p>
          <a:endParaRPr lang="ru-RU"/>
        </a:p>
      </dgm:t>
    </dgm:pt>
    <dgm:pt modelId="{309BF840-9904-459E-AFDF-CFF98953D135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под руководством старшего воспитателя, наставника, руководителя творческой группы.</a:t>
          </a:r>
          <a:endParaRPr lang="ru-RU" dirty="0"/>
        </a:p>
      </dgm:t>
    </dgm:pt>
    <dgm:pt modelId="{E7805764-751B-43AE-92A7-791B650AFFFA}" type="parTrans" cxnId="{E660AFBF-1106-4BB8-A8B5-04AFF2F7E4EC}">
      <dgm:prSet/>
      <dgm:spPr/>
      <dgm:t>
        <a:bodyPr/>
        <a:lstStyle/>
        <a:p>
          <a:endParaRPr lang="ru-RU"/>
        </a:p>
      </dgm:t>
    </dgm:pt>
    <dgm:pt modelId="{75010E4F-1C4A-4BD6-A538-4269766BDB7C}" type="sibTrans" cxnId="{E660AFBF-1106-4BB8-A8B5-04AFF2F7E4EC}">
      <dgm:prSet/>
      <dgm:spPr/>
      <dgm:t>
        <a:bodyPr/>
        <a:lstStyle/>
        <a:p>
          <a:endParaRPr lang="ru-RU"/>
        </a:p>
      </dgm:t>
    </dgm:pt>
    <dgm:pt modelId="{164EDAB9-6106-4A15-8F20-43937BA4C7B6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педагоги второй категории и аттестованные на соответствие занимаемой должности</a:t>
          </a:r>
          <a:endParaRPr lang="ru-RU" dirty="0"/>
        </a:p>
      </dgm:t>
    </dgm:pt>
    <dgm:pt modelId="{84D00351-2F0D-4C70-95C9-45A7C0C248DD}" type="parTrans" cxnId="{9CFD0B01-537C-47AC-9391-73E60DD23932}">
      <dgm:prSet/>
      <dgm:spPr/>
      <dgm:t>
        <a:bodyPr/>
        <a:lstStyle/>
        <a:p>
          <a:endParaRPr lang="ru-RU"/>
        </a:p>
      </dgm:t>
    </dgm:pt>
    <dgm:pt modelId="{33CF6621-D85C-4172-A94F-AA214B29BD6B}" type="sibTrans" cxnId="{9CFD0B01-537C-47AC-9391-73E60DD23932}">
      <dgm:prSet/>
      <dgm:spPr/>
      <dgm:t>
        <a:bodyPr/>
        <a:lstStyle/>
        <a:p>
          <a:endParaRPr lang="ru-RU"/>
        </a:p>
      </dgm:t>
    </dgm:pt>
    <dgm:pt modelId="{54598215-DF1F-4F35-A679-A41D0BC0E72B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педагоги высшей и первой категории</a:t>
          </a:r>
          <a:endParaRPr lang="ru-RU" dirty="0"/>
        </a:p>
      </dgm:t>
    </dgm:pt>
    <dgm:pt modelId="{F5CA4BF8-D99A-42FB-85EF-B39D3DE01BC9}" type="parTrans" cxnId="{E297BB4A-5ADA-4FAC-9F6A-61FCB7627BCF}">
      <dgm:prSet/>
      <dgm:spPr/>
      <dgm:t>
        <a:bodyPr/>
        <a:lstStyle/>
        <a:p>
          <a:endParaRPr lang="ru-RU"/>
        </a:p>
      </dgm:t>
    </dgm:pt>
    <dgm:pt modelId="{C86E6F59-FDA5-4A41-8FCD-D11D1287F9A1}" type="sibTrans" cxnId="{E297BB4A-5ADA-4FAC-9F6A-61FCB7627BCF}">
      <dgm:prSet/>
      <dgm:spPr/>
      <dgm:t>
        <a:bodyPr/>
        <a:lstStyle/>
        <a:p>
          <a:endParaRPr lang="ru-RU"/>
        </a:p>
      </dgm:t>
    </dgm:pt>
    <dgm:pt modelId="{43B80192-F45F-44A9-A329-AB17DD0AADE6}" type="pres">
      <dgm:prSet presAssocID="{659A9B69-B9C5-4AB2-B816-F10BAEC9C980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1C81250-DD02-47FD-9110-A251B4F223FF}" type="pres">
      <dgm:prSet presAssocID="{EB5864E1-A503-42A4-8FF4-8546034A0FEF}" presName="posSpace" presStyleCnt="0"/>
      <dgm:spPr/>
    </dgm:pt>
    <dgm:pt modelId="{DD8B0972-ED51-4F36-BFC1-8CF073DFEA09}" type="pres">
      <dgm:prSet presAssocID="{EB5864E1-A503-42A4-8FF4-8546034A0FEF}" presName="vertFlow" presStyleCnt="0"/>
      <dgm:spPr/>
    </dgm:pt>
    <dgm:pt modelId="{BFD6C697-E5E9-412B-8E06-C4AFC4416AE0}" type="pres">
      <dgm:prSet presAssocID="{EB5864E1-A503-42A4-8FF4-8546034A0FEF}" presName="topSpace" presStyleCnt="0"/>
      <dgm:spPr/>
    </dgm:pt>
    <dgm:pt modelId="{87C87FB3-D43B-435E-95D2-758C9C167C13}" type="pres">
      <dgm:prSet presAssocID="{EB5864E1-A503-42A4-8FF4-8546034A0FEF}" presName="firstComp" presStyleCnt="0"/>
      <dgm:spPr/>
    </dgm:pt>
    <dgm:pt modelId="{DDA7AFA4-4AFB-4A4A-98AA-13111C42E75E}" type="pres">
      <dgm:prSet presAssocID="{EB5864E1-A503-42A4-8FF4-8546034A0FEF}" presName="firstChild" presStyleLbl="bgAccFollowNode1" presStyleIdx="0" presStyleCnt="2"/>
      <dgm:spPr>
        <a:prstGeom prst="flowChartTerminator">
          <a:avLst/>
        </a:prstGeom>
      </dgm:spPr>
      <dgm:t>
        <a:bodyPr/>
        <a:lstStyle/>
        <a:p>
          <a:endParaRPr lang="ru-RU"/>
        </a:p>
      </dgm:t>
    </dgm:pt>
    <dgm:pt modelId="{49EFB416-FF9A-49D0-92CF-7FA8B5927F2B}" type="pres">
      <dgm:prSet presAssocID="{EB5864E1-A503-42A4-8FF4-8546034A0FEF}" presName="firstChildTx" presStyleLbl="bgAccFollowNode1" presStyleIdx="0" presStyleCnt="2">
        <dgm:presLayoutVars>
          <dgm:bulletEnabled val="1"/>
        </dgm:presLayoutVars>
      </dgm:prSet>
      <dgm:spPr>
        <a:prstGeom prst="flowChartTerminator">
          <a:avLst/>
        </a:prstGeom>
      </dgm:spPr>
      <dgm:t>
        <a:bodyPr/>
        <a:lstStyle/>
        <a:p>
          <a:endParaRPr lang="ru-RU"/>
        </a:p>
      </dgm:t>
    </dgm:pt>
    <dgm:pt modelId="{5C4978D3-D43B-40A9-9DF2-620F8EC25BAC}" type="pres">
      <dgm:prSet presAssocID="{EB5864E1-A503-42A4-8FF4-8546034A0FEF}" presName="negSpace" presStyleCnt="0"/>
      <dgm:spPr/>
    </dgm:pt>
    <dgm:pt modelId="{1EFAD51D-4369-4B80-A5C8-D575E00E5BFF}" type="pres">
      <dgm:prSet presAssocID="{EB5864E1-A503-42A4-8FF4-8546034A0FEF}" presName="circle" presStyleLbl="node1" presStyleIdx="0" presStyleCnt="2"/>
      <dgm:spPr/>
      <dgm:t>
        <a:bodyPr/>
        <a:lstStyle/>
        <a:p>
          <a:endParaRPr lang="ru-RU"/>
        </a:p>
      </dgm:t>
    </dgm:pt>
    <dgm:pt modelId="{23AA0937-9E5B-45C0-947F-0954D4D81C9A}" type="pres">
      <dgm:prSet presAssocID="{1E3A6942-DAC8-4CCA-9A5A-E1F397F190F2}" presName="transSpace" presStyleCnt="0"/>
      <dgm:spPr/>
    </dgm:pt>
    <dgm:pt modelId="{F347570B-C9F8-4A65-B9DF-D99D78EC7477}" type="pres">
      <dgm:prSet presAssocID="{309BF840-9904-459E-AFDF-CFF98953D135}" presName="posSpace" presStyleCnt="0"/>
      <dgm:spPr/>
    </dgm:pt>
    <dgm:pt modelId="{A81976FD-E9D0-4733-8F1D-1C1E511AF76E}" type="pres">
      <dgm:prSet presAssocID="{309BF840-9904-459E-AFDF-CFF98953D135}" presName="vertFlow" presStyleCnt="0"/>
      <dgm:spPr/>
    </dgm:pt>
    <dgm:pt modelId="{6CB6D7CA-8ACA-471C-8C49-6D1EEBE6CFFB}" type="pres">
      <dgm:prSet presAssocID="{309BF840-9904-459E-AFDF-CFF98953D135}" presName="topSpace" presStyleCnt="0"/>
      <dgm:spPr/>
    </dgm:pt>
    <dgm:pt modelId="{D4C7F97A-8C5D-470E-BD94-71F5162AEC19}" type="pres">
      <dgm:prSet presAssocID="{309BF840-9904-459E-AFDF-CFF98953D135}" presName="firstComp" presStyleCnt="0"/>
      <dgm:spPr/>
    </dgm:pt>
    <dgm:pt modelId="{DD2501EF-B5C8-4590-98FC-4F28D7886A54}" type="pres">
      <dgm:prSet presAssocID="{309BF840-9904-459E-AFDF-CFF98953D135}" presName="firstChild" presStyleLbl="bgAccFollowNode1" presStyleIdx="1" presStyleCnt="2"/>
      <dgm:spPr>
        <a:prstGeom prst="flowChartTerminator">
          <a:avLst/>
        </a:prstGeom>
      </dgm:spPr>
      <dgm:t>
        <a:bodyPr/>
        <a:lstStyle/>
        <a:p>
          <a:endParaRPr lang="ru-RU"/>
        </a:p>
      </dgm:t>
    </dgm:pt>
    <dgm:pt modelId="{0A3A4506-0EDE-424A-9D10-0074476C2CF5}" type="pres">
      <dgm:prSet presAssocID="{309BF840-9904-459E-AFDF-CFF98953D135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2BE57F-ED1C-4432-8CE9-779441AC6E9B}" type="pres">
      <dgm:prSet presAssocID="{309BF840-9904-459E-AFDF-CFF98953D135}" presName="negSpace" presStyleCnt="0"/>
      <dgm:spPr/>
    </dgm:pt>
    <dgm:pt modelId="{FBA00266-21F2-478C-BCF3-DE7BB3362F62}" type="pres">
      <dgm:prSet presAssocID="{309BF840-9904-459E-AFDF-CFF98953D135}" presName="circle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DF10B7EE-2520-489E-9D32-99E1A688753E}" type="presOf" srcId="{EB5864E1-A503-42A4-8FF4-8546034A0FEF}" destId="{1EFAD51D-4369-4B80-A5C8-D575E00E5BFF}" srcOrd="0" destOrd="0" presId="urn:microsoft.com/office/officeart/2005/8/layout/hList9"/>
    <dgm:cxn modelId="{9CFD0B01-537C-47AC-9391-73E60DD23932}" srcId="{309BF840-9904-459E-AFDF-CFF98953D135}" destId="{164EDAB9-6106-4A15-8F20-43937BA4C7B6}" srcOrd="0" destOrd="0" parTransId="{84D00351-2F0D-4C70-95C9-45A7C0C248DD}" sibTransId="{33CF6621-D85C-4172-A94F-AA214B29BD6B}"/>
    <dgm:cxn modelId="{E297BB4A-5ADA-4FAC-9F6A-61FCB7627BCF}" srcId="{EB5864E1-A503-42A4-8FF4-8546034A0FEF}" destId="{54598215-DF1F-4F35-A679-A41D0BC0E72B}" srcOrd="0" destOrd="0" parTransId="{F5CA4BF8-D99A-42FB-85EF-B39D3DE01BC9}" sibTransId="{C86E6F59-FDA5-4A41-8FCD-D11D1287F9A1}"/>
    <dgm:cxn modelId="{D7DD6B95-1AA1-4447-824F-070B0F644634}" type="presOf" srcId="{164EDAB9-6106-4A15-8F20-43937BA4C7B6}" destId="{DD2501EF-B5C8-4590-98FC-4F28D7886A54}" srcOrd="0" destOrd="0" presId="urn:microsoft.com/office/officeart/2005/8/layout/hList9"/>
    <dgm:cxn modelId="{01AE118A-3DD4-4A4D-B191-4C4C99BC472D}" type="presOf" srcId="{164EDAB9-6106-4A15-8F20-43937BA4C7B6}" destId="{0A3A4506-0EDE-424A-9D10-0074476C2CF5}" srcOrd="1" destOrd="0" presId="urn:microsoft.com/office/officeart/2005/8/layout/hList9"/>
    <dgm:cxn modelId="{E660AFBF-1106-4BB8-A8B5-04AFF2F7E4EC}" srcId="{659A9B69-B9C5-4AB2-B816-F10BAEC9C980}" destId="{309BF840-9904-459E-AFDF-CFF98953D135}" srcOrd="1" destOrd="0" parTransId="{E7805764-751B-43AE-92A7-791B650AFFFA}" sibTransId="{75010E4F-1C4A-4BD6-A538-4269766BDB7C}"/>
    <dgm:cxn modelId="{0942A31A-2EE8-430E-869C-3F58ED4424E4}" type="presOf" srcId="{309BF840-9904-459E-AFDF-CFF98953D135}" destId="{FBA00266-21F2-478C-BCF3-DE7BB3362F62}" srcOrd="0" destOrd="0" presId="urn:microsoft.com/office/officeart/2005/8/layout/hList9"/>
    <dgm:cxn modelId="{3893CBD1-E1E4-4B0D-B2F0-615ED58480A9}" type="presOf" srcId="{659A9B69-B9C5-4AB2-B816-F10BAEC9C980}" destId="{43B80192-F45F-44A9-A329-AB17DD0AADE6}" srcOrd="0" destOrd="0" presId="urn:microsoft.com/office/officeart/2005/8/layout/hList9"/>
    <dgm:cxn modelId="{066240FF-F7F5-4263-96C8-548BC2A9E42F}" type="presOf" srcId="{54598215-DF1F-4F35-A679-A41D0BC0E72B}" destId="{49EFB416-FF9A-49D0-92CF-7FA8B5927F2B}" srcOrd="1" destOrd="0" presId="urn:microsoft.com/office/officeart/2005/8/layout/hList9"/>
    <dgm:cxn modelId="{3460E0B2-7CD0-4E8B-BD7E-B1B47B68A6C8}" type="presOf" srcId="{54598215-DF1F-4F35-A679-A41D0BC0E72B}" destId="{DDA7AFA4-4AFB-4A4A-98AA-13111C42E75E}" srcOrd="0" destOrd="0" presId="urn:microsoft.com/office/officeart/2005/8/layout/hList9"/>
    <dgm:cxn modelId="{79206386-C953-4C8A-A59E-0E240238399B}" srcId="{659A9B69-B9C5-4AB2-B816-F10BAEC9C980}" destId="{EB5864E1-A503-42A4-8FF4-8546034A0FEF}" srcOrd="0" destOrd="0" parTransId="{467D6374-8AFD-4925-9057-1F5E545AB725}" sibTransId="{1E3A6942-DAC8-4CCA-9A5A-E1F397F190F2}"/>
    <dgm:cxn modelId="{BA026278-D7CC-4958-94C8-979E7A03D87A}" type="presParOf" srcId="{43B80192-F45F-44A9-A329-AB17DD0AADE6}" destId="{31C81250-DD02-47FD-9110-A251B4F223FF}" srcOrd="0" destOrd="0" presId="urn:microsoft.com/office/officeart/2005/8/layout/hList9"/>
    <dgm:cxn modelId="{0660FB3A-0313-44A0-AAEA-B7741D8F62A5}" type="presParOf" srcId="{43B80192-F45F-44A9-A329-AB17DD0AADE6}" destId="{DD8B0972-ED51-4F36-BFC1-8CF073DFEA09}" srcOrd="1" destOrd="0" presId="urn:microsoft.com/office/officeart/2005/8/layout/hList9"/>
    <dgm:cxn modelId="{ED00521B-4FEB-4660-BA63-9F2226826179}" type="presParOf" srcId="{DD8B0972-ED51-4F36-BFC1-8CF073DFEA09}" destId="{BFD6C697-E5E9-412B-8E06-C4AFC4416AE0}" srcOrd="0" destOrd="0" presId="urn:microsoft.com/office/officeart/2005/8/layout/hList9"/>
    <dgm:cxn modelId="{E56830AA-7CC8-41A1-8E6B-38DFEBF3F43C}" type="presParOf" srcId="{DD8B0972-ED51-4F36-BFC1-8CF073DFEA09}" destId="{87C87FB3-D43B-435E-95D2-758C9C167C13}" srcOrd="1" destOrd="0" presId="urn:microsoft.com/office/officeart/2005/8/layout/hList9"/>
    <dgm:cxn modelId="{3D9E462B-C06E-49F6-B74A-0C3693DA8CD2}" type="presParOf" srcId="{87C87FB3-D43B-435E-95D2-758C9C167C13}" destId="{DDA7AFA4-4AFB-4A4A-98AA-13111C42E75E}" srcOrd="0" destOrd="0" presId="urn:microsoft.com/office/officeart/2005/8/layout/hList9"/>
    <dgm:cxn modelId="{84698AA5-0BF6-47FB-B114-93B7D90F470C}" type="presParOf" srcId="{87C87FB3-D43B-435E-95D2-758C9C167C13}" destId="{49EFB416-FF9A-49D0-92CF-7FA8B5927F2B}" srcOrd="1" destOrd="0" presId="urn:microsoft.com/office/officeart/2005/8/layout/hList9"/>
    <dgm:cxn modelId="{C55FB947-C943-4D6C-8389-EDE4A6BEAC4D}" type="presParOf" srcId="{43B80192-F45F-44A9-A329-AB17DD0AADE6}" destId="{5C4978D3-D43B-40A9-9DF2-620F8EC25BAC}" srcOrd="2" destOrd="0" presId="urn:microsoft.com/office/officeart/2005/8/layout/hList9"/>
    <dgm:cxn modelId="{51FAD5C3-8C85-4281-A79F-30CE0244F44F}" type="presParOf" srcId="{43B80192-F45F-44A9-A329-AB17DD0AADE6}" destId="{1EFAD51D-4369-4B80-A5C8-D575E00E5BFF}" srcOrd="3" destOrd="0" presId="urn:microsoft.com/office/officeart/2005/8/layout/hList9"/>
    <dgm:cxn modelId="{FDF1AACE-2127-4FD1-8BD2-7F0F20968A5C}" type="presParOf" srcId="{43B80192-F45F-44A9-A329-AB17DD0AADE6}" destId="{23AA0937-9E5B-45C0-947F-0954D4D81C9A}" srcOrd="4" destOrd="0" presId="urn:microsoft.com/office/officeart/2005/8/layout/hList9"/>
    <dgm:cxn modelId="{DD73C4F6-AD08-4E90-A3B0-BD0FAC037162}" type="presParOf" srcId="{43B80192-F45F-44A9-A329-AB17DD0AADE6}" destId="{F347570B-C9F8-4A65-B9DF-D99D78EC7477}" srcOrd="5" destOrd="0" presId="urn:microsoft.com/office/officeart/2005/8/layout/hList9"/>
    <dgm:cxn modelId="{216E3B46-7BAA-41C1-9FF1-83FBD8E4AA9D}" type="presParOf" srcId="{43B80192-F45F-44A9-A329-AB17DD0AADE6}" destId="{A81976FD-E9D0-4733-8F1D-1C1E511AF76E}" srcOrd="6" destOrd="0" presId="urn:microsoft.com/office/officeart/2005/8/layout/hList9"/>
    <dgm:cxn modelId="{BB514463-2A99-4187-8480-5F7C69DC033F}" type="presParOf" srcId="{A81976FD-E9D0-4733-8F1D-1C1E511AF76E}" destId="{6CB6D7CA-8ACA-471C-8C49-6D1EEBE6CFFB}" srcOrd="0" destOrd="0" presId="urn:microsoft.com/office/officeart/2005/8/layout/hList9"/>
    <dgm:cxn modelId="{ADAEE6AD-5E07-4671-8445-717B24022F6E}" type="presParOf" srcId="{A81976FD-E9D0-4733-8F1D-1C1E511AF76E}" destId="{D4C7F97A-8C5D-470E-BD94-71F5162AEC19}" srcOrd="1" destOrd="0" presId="urn:microsoft.com/office/officeart/2005/8/layout/hList9"/>
    <dgm:cxn modelId="{84750CA2-3EBE-4E3B-9F0F-833011E8A521}" type="presParOf" srcId="{D4C7F97A-8C5D-470E-BD94-71F5162AEC19}" destId="{DD2501EF-B5C8-4590-98FC-4F28D7886A54}" srcOrd="0" destOrd="0" presId="urn:microsoft.com/office/officeart/2005/8/layout/hList9"/>
    <dgm:cxn modelId="{B1D0AFD7-AE7C-4C34-A14D-29981222FF8A}" type="presParOf" srcId="{D4C7F97A-8C5D-470E-BD94-71F5162AEC19}" destId="{0A3A4506-0EDE-424A-9D10-0074476C2CF5}" srcOrd="1" destOrd="0" presId="urn:microsoft.com/office/officeart/2005/8/layout/hList9"/>
    <dgm:cxn modelId="{0AC6E859-585F-4FCA-ACEE-EF4B87A44B19}" type="presParOf" srcId="{43B80192-F45F-44A9-A329-AB17DD0AADE6}" destId="{362BE57F-ED1C-4432-8CE9-779441AC6E9B}" srcOrd="7" destOrd="0" presId="urn:microsoft.com/office/officeart/2005/8/layout/hList9"/>
    <dgm:cxn modelId="{69CDA181-E775-42BC-9D58-B5BC029B755F}" type="presParOf" srcId="{43B80192-F45F-44A9-A329-AB17DD0AADE6}" destId="{FBA00266-21F2-478C-BCF3-DE7BB3362F62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6F9A8FD-E69C-4BF1-868F-0CF0CF62E856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650A51-8734-46D0-8B63-BF3953360F4E}">
      <dgm:prSet phldrT="[Текст]"/>
      <dgm:spPr/>
      <dgm:t>
        <a:bodyPr/>
        <a:lstStyle/>
        <a:p>
          <a:r>
            <a:rPr lang="ru-RU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Титульный лист</a:t>
          </a:r>
          <a:endParaRPr lang="ru-RU" dirty="0"/>
        </a:p>
      </dgm:t>
    </dgm:pt>
    <dgm:pt modelId="{3753BCBE-7A21-4A5D-B298-BD9C39C704E5}" type="parTrans" cxnId="{74218EE2-8336-47A9-81E4-318F88D7A27D}">
      <dgm:prSet/>
      <dgm:spPr/>
      <dgm:t>
        <a:bodyPr/>
        <a:lstStyle/>
        <a:p>
          <a:endParaRPr lang="ru-RU"/>
        </a:p>
      </dgm:t>
    </dgm:pt>
    <dgm:pt modelId="{E0BD4EF1-7EAF-4565-8CA0-17EA3AD3760F}" type="sibTrans" cxnId="{74218EE2-8336-47A9-81E4-318F88D7A27D}">
      <dgm:prSet/>
      <dgm:spPr/>
      <dgm:t>
        <a:bodyPr/>
        <a:lstStyle/>
        <a:p>
          <a:endParaRPr lang="ru-RU"/>
        </a:p>
      </dgm:t>
    </dgm:pt>
    <dgm:pt modelId="{90D94E39-3DBB-42EA-9379-BACFC93254A4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300" b="1" dirty="0">
              <a:latin typeface="Sylfaen" panose="010A0502050306030303" pitchFamily="18" charset="0"/>
              <a:cs typeface="Times New Roman" panose="02020603050405020304" pitchFamily="18" charset="0"/>
            </a:rPr>
            <a:t>(</a:t>
          </a:r>
          <a:r>
            <a:rPr lang="ru-RU" sz="1300" dirty="0">
              <a:latin typeface="Sylfaen" panose="010A0502050306030303" pitchFamily="18" charset="0"/>
              <a:cs typeface="Times New Roman" panose="02020603050405020304" pitchFamily="18" charset="0"/>
            </a:rPr>
            <a:t>описываются психолого-педагогические, кадровые, материально-технические, финансовые условия, особенности организации развивающей предметно-пространственной среды, проектирование образовательного процесса, образовательной деятельности разных видов и культурных практик, способов и направлений поддержки детской инициативы, особенностей взаимодействия педагогического коллектива с семьями дошкольников, особенностей разработки режима дня и формирования распорядка)</a:t>
          </a:r>
          <a:endParaRPr lang="ru-RU" sz="1300" dirty="0">
            <a:latin typeface="Sylfaen" panose="010A0502050306030303" pitchFamily="18" charset="0"/>
          </a:endParaRPr>
        </a:p>
      </dgm:t>
    </dgm:pt>
    <dgm:pt modelId="{A1B868CA-EF4C-42E6-93E9-CD4E28846606}" type="parTrans" cxnId="{9CCC04BE-103C-46F3-847B-641B168AE441}">
      <dgm:prSet/>
      <dgm:spPr/>
      <dgm:t>
        <a:bodyPr/>
        <a:lstStyle/>
        <a:p>
          <a:endParaRPr lang="ru-RU"/>
        </a:p>
      </dgm:t>
    </dgm:pt>
    <dgm:pt modelId="{ED74C934-A554-4FD7-82C2-E472A7CD2844}" type="sibTrans" cxnId="{9CCC04BE-103C-46F3-847B-641B168AE441}">
      <dgm:prSet/>
      <dgm:spPr/>
      <dgm:t>
        <a:bodyPr/>
        <a:lstStyle/>
        <a:p>
          <a:endParaRPr lang="ru-RU"/>
        </a:p>
      </dgm:t>
    </dgm:pt>
    <dgm:pt modelId="{AC62BCF6-5B8F-44EC-8CF8-ADC8BF0ECE52}">
      <dgm:prSet phldrT="[Текст]"/>
      <dgm:spPr/>
      <dgm:t>
        <a:bodyPr/>
        <a:lstStyle/>
        <a:p>
          <a:r>
            <a:rPr lang="ru-RU" b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Целевой раздел </a:t>
          </a:r>
          <a:endParaRPr lang="ru-RU" dirty="0"/>
        </a:p>
      </dgm:t>
    </dgm:pt>
    <dgm:pt modelId="{766B18B0-4063-402B-8136-7524C677A42E}" type="parTrans" cxnId="{0CCADF5F-2307-459E-82F6-97B3F0477D56}">
      <dgm:prSet/>
      <dgm:spPr/>
      <dgm:t>
        <a:bodyPr/>
        <a:lstStyle/>
        <a:p>
          <a:endParaRPr lang="ru-RU"/>
        </a:p>
      </dgm:t>
    </dgm:pt>
    <dgm:pt modelId="{2A2444AF-A2D2-4132-B5C0-5B98AD884938}" type="sibTrans" cxnId="{0CCADF5F-2307-459E-82F6-97B3F0477D56}">
      <dgm:prSet/>
      <dgm:spPr/>
      <dgm:t>
        <a:bodyPr/>
        <a:lstStyle/>
        <a:p>
          <a:endParaRPr lang="ru-RU"/>
        </a:p>
      </dgm:t>
    </dgm:pt>
    <dgm:pt modelId="{86C50DC1-4E98-496A-B73E-CF6998B768EA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dirty="0">
              <a:latin typeface="Sylfaen" panose="010A0502050306030303" pitchFamily="18" charset="0"/>
              <a:cs typeface="Times New Roman" panose="02020603050405020304" pitchFamily="18" charset="0"/>
            </a:rPr>
            <a:t>пояснительная записка, цели и задачи программы, принципы и подходы к формированию программы, характеристики особенностей развития детей, планируемые результаты, развивающее оценивание качества образовательной деятельности по программе)</a:t>
          </a:r>
          <a:endParaRPr lang="ru-RU" sz="1400" dirty="0">
            <a:latin typeface="Sylfaen" panose="010A0502050306030303" pitchFamily="18" charset="0"/>
          </a:endParaRPr>
        </a:p>
      </dgm:t>
    </dgm:pt>
    <dgm:pt modelId="{1456BC47-9654-40D4-9038-A8C78D39CEBB}" type="parTrans" cxnId="{A107EC8A-09BE-400C-A3A5-0C7D6A8EB5F2}">
      <dgm:prSet/>
      <dgm:spPr/>
      <dgm:t>
        <a:bodyPr/>
        <a:lstStyle/>
        <a:p>
          <a:endParaRPr lang="ru-RU"/>
        </a:p>
      </dgm:t>
    </dgm:pt>
    <dgm:pt modelId="{E8397D34-FB49-44B8-B352-A844FD5C9042}" type="sibTrans" cxnId="{A107EC8A-09BE-400C-A3A5-0C7D6A8EB5F2}">
      <dgm:prSet/>
      <dgm:spPr/>
      <dgm:t>
        <a:bodyPr/>
        <a:lstStyle/>
        <a:p>
          <a:endParaRPr lang="ru-RU"/>
        </a:p>
      </dgm:t>
    </dgm:pt>
    <dgm:pt modelId="{6E442A5B-8599-490F-946B-CC1920260091}">
      <dgm:prSet phldrT="[Текст]"/>
      <dgm:spPr/>
      <dgm:t>
        <a:bodyPr/>
        <a:lstStyle/>
        <a:p>
          <a:r>
            <a:rPr lang="ru-RU" b="1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Организационный раздел </a:t>
          </a:r>
          <a:endParaRPr lang="ru-RU" dirty="0"/>
        </a:p>
      </dgm:t>
    </dgm:pt>
    <dgm:pt modelId="{EFBAE8F7-BDC3-4093-B287-E6A6F0FFD0EF}" type="parTrans" cxnId="{9314967B-BFF8-4DB0-962F-B28398FC26EE}">
      <dgm:prSet/>
      <dgm:spPr/>
      <dgm:t>
        <a:bodyPr/>
        <a:lstStyle/>
        <a:p>
          <a:endParaRPr lang="ru-RU"/>
        </a:p>
      </dgm:t>
    </dgm:pt>
    <dgm:pt modelId="{BE43ECDA-B27D-4570-BDF7-12426814604A}" type="sibTrans" cxnId="{9314967B-BFF8-4DB0-962F-B28398FC26EE}">
      <dgm:prSet/>
      <dgm:spPr/>
      <dgm:t>
        <a:bodyPr/>
        <a:lstStyle/>
        <a:p>
          <a:endParaRPr lang="ru-RU"/>
        </a:p>
      </dgm:t>
    </dgm:pt>
    <dgm:pt modelId="{1EFEF842-3C6A-4B23-B4D9-12B836522E7F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300">
              <a:latin typeface="Sylfaen" panose="010A0502050306030303" pitchFamily="18" charset="0"/>
              <a:cs typeface="Times New Roman" panose="02020603050405020304" pitchFamily="18" charset="0"/>
            </a:rPr>
            <a:t>(общие положения, описание образовательной деятельности в соответствии с направлениями развития ребенка, представленными в пяти образовательных областях, взаимодействие взрослых с детьми, описание вариативных форм, способов, методов и средств реализации программы,</a:t>
          </a:r>
          <a:r>
            <a:rPr lang="ru-RU" altLang="ru-RU" sz="1300" b="1">
              <a:latin typeface="Sylfaen" panose="010A0502050306030303" pitchFamily="18" charset="0"/>
              <a:ea typeface="+mj-ea"/>
              <a:cs typeface="Times New Roman" panose="02020603050405020304" pitchFamily="18" charset="0"/>
            </a:rPr>
            <a:t> </a:t>
          </a:r>
          <a:r>
            <a:rPr lang="ru-RU" altLang="ru-RU" sz="1300">
              <a:latin typeface="Sylfaen" panose="010A0502050306030303" pitchFamily="18" charset="0"/>
              <a:ea typeface="+mj-ea"/>
              <a:cs typeface="Times New Roman" panose="02020603050405020304" pitchFamily="18" charset="0"/>
            </a:rPr>
            <a:t>особенности образовательной деятельности разных видов и культурных практик, </a:t>
          </a:r>
          <a:r>
            <a:rPr lang="ru-RU" sz="1300">
              <a:latin typeface="Sylfaen" panose="010A0502050306030303" pitchFamily="18" charset="0"/>
              <a:cs typeface="Times New Roman" panose="02020603050405020304" pitchFamily="18" charset="0"/>
            </a:rPr>
            <a:t> взаимодействие педагогического коллектива с семьями дошкольников, коррекционно-развивающей работы с детьми</a:t>
          </a:r>
          <a:endParaRPr lang="ru-RU" sz="1300" dirty="0">
            <a:latin typeface="Sylfaen" panose="010A0502050306030303" pitchFamily="18" charset="0"/>
          </a:endParaRPr>
        </a:p>
      </dgm:t>
    </dgm:pt>
    <dgm:pt modelId="{D06BEB02-DCB4-4A8A-89C8-3B18E5B9A0E3}" type="parTrans" cxnId="{53EDC85F-1E9F-46CF-8F90-4A8516257205}">
      <dgm:prSet/>
      <dgm:spPr/>
      <dgm:t>
        <a:bodyPr/>
        <a:lstStyle/>
        <a:p>
          <a:endParaRPr lang="ru-RU"/>
        </a:p>
      </dgm:t>
    </dgm:pt>
    <dgm:pt modelId="{D17FA7C5-058D-4918-87FB-A73A342752FD}" type="sibTrans" cxnId="{53EDC85F-1E9F-46CF-8F90-4A8516257205}">
      <dgm:prSet/>
      <dgm:spPr/>
      <dgm:t>
        <a:bodyPr/>
        <a:lstStyle/>
        <a:p>
          <a:endParaRPr lang="ru-RU"/>
        </a:p>
      </dgm:t>
    </dgm:pt>
    <dgm:pt modelId="{73E4C5CC-70C4-4A94-9977-5B9D965687CB}">
      <dgm:prSet/>
      <dgm:spPr/>
      <dgm:t>
        <a:bodyPr/>
        <a:lstStyle/>
        <a:p>
          <a:r>
            <a:rPr lang="ru-RU" b="1">
              <a:latin typeface="Times New Roman" panose="02020603050405020304" pitchFamily="18" charset="0"/>
              <a:cs typeface="Times New Roman" panose="02020603050405020304" pitchFamily="18" charset="0"/>
            </a:rPr>
            <a:t>Содержательный раздел </a:t>
          </a:r>
          <a:endParaRPr lang="ru-RU" dirty="0"/>
        </a:p>
      </dgm:t>
    </dgm:pt>
    <dgm:pt modelId="{8776A322-C102-44A5-9CEB-26726E519E07}" type="parTrans" cxnId="{D1400252-3DBC-4224-971D-149CC1350A38}">
      <dgm:prSet/>
      <dgm:spPr/>
      <dgm:t>
        <a:bodyPr/>
        <a:lstStyle/>
        <a:p>
          <a:endParaRPr lang="ru-RU"/>
        </a:p>
      </dgm:t>
    </dgm:pt>
    <dgm:pt modelId="{4DCC0079-5BEB-4570-82A3-7401D3D1A208}" type="sibTrans" cxnId="{D1400252-3DBC-4224-971D-149CC1350A38}">
      <dgm:prSet/>
      <dgm:spPr/>
      <dgm:t>
        <a:bodyPr/>
        <a:lstStyle/>
        <a:p>
          <a:endParaRPr lang="ru-RU"/>
        </a:p>
      </dgm:t>
    </dgm:pt>
    <dgm:pt modelId="{0A7A86A0-008A-4FCD-9E9F-522E6953685B}">
      <dgm:prSet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300" u="sng">
              <a:latin typeface="Sylfaen" panose="010A0502050306030303" pitchFamily="18" charset="0"/>
              <a:cs typeface="Times New Roman" panose="02020603050405020304" pitchFamily="18" charset="0"/>
            </a:rPr>
            <a:t>Рассматривается обязательная часть и часть, формируемая участниками образовательных отношений.</a:t>
          </a:r>
          <a:endParaRPr lang="ru-RU" sz="1300" u="sng" dirty="0">
            <a:latin typeface="Sylfaen" panose="010A0502050306030303" pitchFamily="18" charset="0"/>
            <a:cs typeface="Times New Roman" panose="02020603050405020304" pitchFamily="18" charset="0"/>
          </a:endParaRPr>
        </a:p>
      </dgm:t>
    </dgm:pt>
    <dgm:pt modelId="{E2CE3A27-D7DC-49AE-94C2-0B2A357B14E7}" type="parTrans" cxnId="{34A7A21B-2318-4CE0-A8BA-BB5B53AC2142}">
      <dgm:prSet/>
      <dgm:spPr/>
      <dgm:t>
        <a:bodyPr/>
        <a:lstStyle/>
        <a:p>
          <a:endParaRPr lang="ru-RU"/>
        </a:p>
      </dgm:t>
    </dgm:pt>
    <dgm:pt modelId="{D2C35C8C-7E78-4F1C-9958-06BBCCCECE01}" type="sibTrans" cxnId="{34A7A21B-2318-4CE0-A8BA-BB5B53AC2142}">
      <dgm:prSet/>
      <dgm:spPr/>
      <dgm:t>
        <a:bodyPr/>
        <a:lstStyle/>
        <a:p>
          <a:endParaRPr lang="ru-RU"/>
        </a:p>
      </dgm:t>
    </dgm:pt>
    <dgm:pt modelId="{AA5CB816-8003-48BE-AD85-9F7B43AE293E}">
      <dgm:prSet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300" u="sng">
              <a:latin typeface="Sylfaen" panose="010A0502050306030303" pitchFamily="18" charset="0"/>
              <a:cs typeface="Times New Roman" panose="02020603050405020304" pitchFamily="18" charset="0"/>
            </a:rPr>
            <a:t>В описание работы должна быть включена часть, формируемая участниками образовательных отношений</a:t>
          </a:r>
          <a:endParaRPr lang="ru-RU" sz="1300" u="sng" dirty="0">
            <a:latin typeface="Sylfaen" panose="010A0502050306030303" pitchFamily="18" charset="0"/>
            <a:cs typeface="Times New Roman" panose="02020603050405020304" pitchFamily="18" charset="0"/>
          </a:endParaRPr>
        </a:p>
      </dgm:t>
    </dgm:pt>
    <dgm:pt modelId="{CABAE665-380F-4556-909C-35A972A255BB}" type="parTrans" cxnId="{02883FA6-B921-467E-A4BD-DC17D7D83DF0}">
      <dgm:prSet/>
      <dgm:spPr/>
      <dgm:t>
        <a:bodyPr/>
        <a:lstStyle/>
        <a:p>
          <a:endParaRPr lang="ru-RU"/>
        </a:p>
      </dgm:t>
    </dgm:pt>
    <dgm:pt modelId="{ECE3D216-5710-4BE5-B2A6-FB22F91C22E3}" type="sibTrans" cxnId="{02883FA6-B921-467E-A4BD-DC17D7D83DF0}">
      <dgm:prSet/>
      <dgm:spPr/>
      <dgm:t>
        <a:bodyPr/>
        <a:lstStyle/>
        <a:p>
          <a:endParaRPr lang="ru-RU"/>
        </a:p>
      </dgm:t>
    </dgm:pt>
    <dgm:pt modelId="{3B77D42C-7616-4E81-904E-8ACB0945217A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 u="sng">
              <a:latin typeface="Sylfaen" panose="010A0502050306030303" pitchFamily="18" charset="0"/>
              <a:cs typeface="Times New Roman" panose="02020603050405020304" pitchFamily="18" charset="0"/>
            </a:rPr>
            <a:t>Рассматривается обязательная часть и часть, формируемая участниками образовательных отношений</a:t>
          </a:r>
          <a:r>
            <a:rPr lang="ru-RU" sz="1400">
              <a:latin typeface="Sylfaen" panose="010A0502050306030303" pitchFamily="18" charset="0"/>
              <a:cs typeface="Times New Roman" panose="02020603050405020304" pitchFamily="18" charset="0"/>
            </a:rPr>
            <a:t>.</a:t>
          </a:r>
          <a:endParaRPr lang="ru-RU" sz="1400" dirty="0">
            <a:latin typeface="Sylfaen" panose="010A0502050306030303" pitchFamily="18" charset="0"/>
          </a:endParaRPr>
        </a:p>
      </dgm:t>
    </dgm:pt>
    <dgm:pt modelId="{71E858CB-FBA1-47B9-A25F-154F3566171C}" type="parTrans" cxnId="{6A939392-BDB5-47A0-BFBF-EC8BA4428D82}">
      <dgm:prSet/>
      <dgm:spPr/>
      <dgm:t>
        <a:bodyPr/>
        <a:lstStyle/>
        <a:p>
          <a:endParaRPr lang="ru-RU"/>
        </a:p>
      </dgm:t>
    </dgm:pt>
    <dgm:pt modelId="{472C8E29-7D8F-4906-8928-C9E975438091}" type="sibTrans" cxnId="{6A939392-BDB5-47A0-BFBF-EC8BA4428D82}">
      <dgm:prSet/>
      <dgm:spPr/>
      <dgm:t>
        <a:bodyPr/>
        <a:lstStyle/>
        <a:p>
          <a:endParaRPr lang="ru-RU"/>
        </a:p>
      </dgm:t>
    </dgm:pt>
    <dgm:pt modelId="{4CBBE9F4-D486-4F3E-AEF4-49B1AE13E89F}">
      <dgm:prSet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400">
              <a:latin typeface="Sylfaen" panose="010A0502050306030303" pitchFamily="18" charset="0"/>
              <a:cs typeface="Times New Roman" panose="02020603050405020304" pitchFamily="18" charset="0"/>
            </a:rPr>
            <a:t>для родителей</a:t>
          </a:r>
          <a:endParaRPr lang="ru-RU" sz="1400" dirty="0">
            <a:latin typeface="Sylfaen" panose="010A0502050306030303" pitchFamily="18" charset="0"/>
          </a:endParaRPr>
        </a:p>
      </dgm:t>
    </dgm:pt>
    <dgm:pt modelId="{19623AB5-066D-43F5-9836-CB7DDC514A59}" type="parTrans" cxnId="{523922FF-5F97-4273-8C6B-650291BEEEFD}">
      <dgm:prSet/>
      <dgm:spPr/>
      <dgm:t>
        <a:bodyPr/>
        <a:lstStyle/>
        <a:p>
          <a:endParaRPr lang="ru-RU"/>
        </a:p>
      </dgm:t>
    </dgm:pt>
    <dgm:pt modelId="{40D7E841-ACAF-4EB5-A990-4E5C5C31981E}" type="sibTrans" cxnId="{523922FF-5F97-4273-8C6B-650291BEEEFD}">
      <dgm:prSet/>
      <dgm:spPr/>
      <dgm:t>
        <a:bodyPr/>
        <a:lstStyle/>
        <a:p>
          <a:endParaRPr lang="ru-RU"/>
        </a:p>
      </dgm:t>
    </dgm:pt>
    <dgm:pt modelId="{45A41D9A-3BD8-4586-970D-C01C7A8D6A80}">
      <dgm:prSet/>
      <dgm:spPr/>
      <dgm:t>
        <a:bodyPr/>
        <a:lstStyle/>
        <a:p>
          <a:r>
            <a:rPr lang="ru-RU" b="1">
              <a:latin typeface="Times New Roman" panose="02020603050405020304" pitchFamily="18" charset="0"/>
              <a:cs typeface="Times New Roman" panose="02020603050405020304" pitchFamily="18" charset="0"/>
            </a:rPr>
            <a:t>Краткая презентация </a:t>
          </a:r>
          <a:endParaRPr lang="ru-RU"/>
        </a:p>
      </dgm:t>
    </dgm:pt>
    <dgm:pt modelId="{B166C85A-1F3C-46DE-920D-F6DAA934C5A3}" type="parTrans" cxnId="{97A58F14-592D-4815-BEB0-126A6DC19384}">
      <dgm:prSet/>
      <dgm:spPr/>
      <dgm:t>
        <a:bodyPr/>
        <a:lstStyle/>
        <a:p>
          <a:endParaRPr lang="ru-RU"/>
        </a:p>
      </dgm:t>
    </dgm:pt>
    <dgm:pt modelId="{D40323AD-E06A-4D6E-A842-E900F5750451}" type="sibTrans" cxnId="{97A58F14-592D-4815-BEB0-126A6DC19384}">
      <dgm:prSet/>
      <dgm:spPr/>
      <dgm:t>
        <a:bodyPr/>
        <a:lstStyle/>
        <a:p>
          <a:endParaRPr lang="ru-RU"/>
        </a:p>
      </dgm:t>
    </dgm:pt>
    <dgm:pt modelId="{D1EE9965-6989-48E9-BBB3-FC119AA7FBDA}" type="pres">
      <dgm:prSet presAssocID="{16F9A8FD-E69C-4BF1-868F-0CF0CF62E85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A3A42A-780F-441E-BE27-616AD216AF75}" type="pres">
      <dgm:prSet presAssocID="{98650A51-8734-46D0-8B63-BF3953360F4E}" presName="linNode" presStyleCnt="0"/>
      <dgm:spPr/>
    </dgm:pt>
    <dgm:pt modelId="{6D700265-A53A-4EDA-B615-6F04BDB37560}" type="pres">
      <dgm:prSet presAssocID="{98650A51-8734-46D0-8B63-BF3953360F4E}" presName="parentText" presStyleLbl="node1" presStyleIdx="0" presStyleCnt="5" custScaleX="73455" custScaleY="51952" custLinFactNeighborY="-161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7575A-F89D-4189-BD24-7B97E1CCC4B5}" type="pres">
      <dgm:prSet presAssocID="{98650A51-8734-46D0-8B63-BF3953360F4E}" presName="descendantText" presStyleLbl="alignAccFollowNode1" presStyleIdx="0" presStyleCnt="4" custScaleX="119143" custScaleY="122244" custLinFactY="140091" custLinFactNeighborX="18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28ACED-9BE2-4695-94A0-58799B659607}" type="pres">
      <dgm:prSet presAssocID="{E0BD4EF1-7EAF-4565-8CA0-17EA3AD3760F}" presName="sp" presStyleCnt="0"/>
      <dgm:spPr/>
    </dgm:pt>
    <dgm:pt modelId="{8D661C71-28B4-41A6-801A-7EE1D0947F4F}" type="pres">
      <dgm:prSet presAssocID="{AC62BCF6-5B8F-44EC-8CF8-ADC8BF0ECE52}" presName="linNode" presStyleCnt="0"/>
      <dgm:spPr/>
    </dgm:pt>
    <dgm:pt modelId="{610283B1-C85F-45B3-8514-0D5A76D8B90E}" type="pres">
      <dgm:prSet presAssocID="{AC62BCF6-5B8F-44EC-8CF8-ADC8BF0ECE52}" presName="parentText" presStyleLbl="node1" presStyleIdx="1" presStyleCnt="5" custScaleX="72966" custScaleY="48577" custLinFactNeighborX="-264" custLinFactNeighborY="-240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7898ED-108A-40ED-B0E7-A016606C0B27}" type="pres">
      <dgm:prSet presAssocID="{AC62BCF6-5B8F-44EC-8CF8-ADC8BF0ECE52}" presName="descendantText" presStyleLbl="alignAccFollowNode1" presStyleIdx="1" presStyleCnt="4" custScaleY="109256" custLinFactNeighborX="-235" custLinFactNeighborY="-38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352D9-3F4A-4870-A645-BE5340370998}" type="pres">
      <dgm:prSet presAssocID="{2A2444AF-A2D2-4132-B5C0-5B98AD884938}" presName="sp" presStyleCnt="0"/>
      <dgm:spPr/>
    </dgm:pt>
    <dgm:pt modelId="{EA161644-AE54-4FEB-9CF5-26066658D172}" type="pres">
      <dgm:prSet presAssocID="{6E442A5B-8599-490F-946B-CC1920260091}" presName="linNode" presStyleCnt="0"/>
      <dgm:spPr/>
    </dgm:pt>
    <dgm:pt modelId="{692FA350-0F71-42B6-939F-1983F832A4EB}" type="pres">
      <dgm:prSet presAssocID="{6E442A5B-8599-490F-946B-CC1920260091}" presName="parentText" presStyleLbl="node1" presStyleIdx="2" presStyleCnt="5" custScaleX="73436" custScaleY="62999" custLinFactNeighborX="-863" custLinFactNeighborY="7418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C84989-22A1-4137-9716-BC1AE97A06B4}" type="pres">
      <dgm:prSet presAssocID="{6E442A5B-8599-490F-946B-CC1920260091}" presName="descendantText" presStyleLbl="alignAccFollowNode1" presStyleIdx="2" presStyleCnt="4" custScaleX="114812" custScaleY="114300" custLinFactNeighborX="-1165" custLinFactNeighborY="-352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5F6D3D-1CAB-4DC5-9612-45D4B0F8AE13}" type="pres">
      <dgm:prSet presAssocID="{BE43ECDA-B27D-4570-BDF7-12426814604A}" presName="sp" presStyleCnt="0"/>
      <dgm:spPr/>
    </dgm:pt>
    <dgm:pt modelId="{0B6CB60E-718C-4193-A777-C5E40A874626}" type="pres">
      <dgm:prSet presAssocID="{45A41D9A-3BD8-4586-970D-C01C7A8D6A80}" presName="linNode" presStyleCnt="0"/>
      <dgm:spPr/>
    </dgm:pt>
    <dgm:pt modelId="{3B32363D-AEBD-4E54-9191-A3FB322E6956}" type="pres">
      <dgm:prSet presAssocID="{45A41D9A-3BD8-4586-970D-C01C7A8D6A80}" presName="parentText" presStyleLbl="node1" presStyleIdx="3" presStyleCnt="5" custScaleX="70371" custScaleY="52882" custLinFactY="14185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383F1C-8AA4-4DBE-A6B0-5832C3A02C61}" type="pres">
      <dgm:prSet presAssocID="{D40323AD-E06A-4D6E-A842-E900F5750451}" presName="sp" presStyleCnt="0"/>
      <dgm:spPr/>
    </dgm:pt>
    <dgm:pt modelId="{B4AEE7A1-17C9-4B1A-9C65-054DF8845788}" type="pres">
      <dgm:prSet presAssocID="{73E4C5CC-70C4-4A94-9977-5B9D965687CB}" presName="linNode" presStyleCnt="0"/>
      <dgm:spPr/>
    </dgm:pt>
    <dgm:pt modelId="{54C6F75D-8D4F-4743-93C4-72EE11920752}" type="pres">
      <dgm:prSet presAssocID="{73E4C5CC-70C4-4A94-9977-5B9D965687CB}" presName="parentText" presStyleLbl="node1" presStyleIdx="4" presStyleCnt="5" custScaleX="72966" custScaleY="79692" custLinFactY="-74159" custLinFactNeighborX="-1454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E75028-DB80-46CE-8FC8-611EAD8A01F8}" type="pres">
      <dgm:prSet presAssocID="{73E4C5CC-70C4-4A94-9977-5B9D965687CB}" presName="descendantText" presStyleLbl="alignAccFollowNode1" presStyleIdx="3" presStyleCnt="4" custScaleX="29143" custScaleY="55617" custLinFactNeighborX="-796" custLinFactNeighborY="149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A7A21B-2318-4CE0-A8BA-BB5B53AC2142}" srcId="{6E442A5B-8599-490F-946B-CC1920260091}" destId="{0A7A86A0-008A-4FCD-9E9F-522E6953685B}" srcOrd="1" destOrd="0" parTransId="{E2CE3A27-D7DC-49AE-94C2-0B2A357B14E7}" sibTransId="{D2C35C8C-7E78-4F1C-9958-06BBCCCECE01}"/>
    <dgm:cxn modelId="{B53BC2E8-9FD2-4EAE-9AB3-41DFB43C3FF2}" type="presOf" srcId="{AC62BCF6-5B8F-44EC-8CF8-ADC8BF0ECE52}" destId="{610283B1-C85F-45B3-8514-0D5A76D8B90E}" srcOrd="0" destOrd="0" presId="urn:microsoft.com/office/officeart/2005/8/layout/vList5"/>
    <dgm:cxn modelId="{9CCC04BE-103C-46F3-847B-641B168AE441}" srcId="{98650A51-8734-46D0-8B63-BF3953360F4E}" destId="{90D94E39-3DBB-42EA-9379-BACFC93254A4}" srcOrd="0" destOrd="0" parTransId="{A1B868CA-EF4C-42E6-93E9-CD4E28846606}" sibTransId="{ED74C934-A554-4FD7-82C2-E472A7CD2844}"/>
    <dgm:cxn modelId="{D79DAEFC-47B1-46C5-9F8B-7E75315DC76D}" type="presOf" srcId="{AA5CB816-8003-48BE-AD85-9F7B43AE293E}" destId="{D007575A-F89D-4189-BD24-7B97E1CCC4B5}" srcOrd="0" destOrd="1" presId="urn:microsoft.com/office/officeart/2005/8/layout/vList5"/>
    <dgm:cxn modelId="{97A58F14-592D-4815-BEB0-126A6DC19384}" srcId="{16F9A8FD-E69C-4BF1-868F-0CF0CF62E856}" destId="{45A41D9A-3BD8-4586-970D-C01C7A8D6A80}" srcOrd="3" destOrd="0" parTransId="{B166C85A-1F3C-46DE-920D-F6DAA934C5A3}" sibTransId="{D40323AD-E06A-4D6E-A842-E900F5750451}"/>
    <dgm:cxn modelId="{53EDC85F-1E9F-46CF-8F90-4A8516257205}" srcId="{6E442A5B-8599-490F-946B-CC1920260091}" destId="{1EFEF842-3C6A-4B23-B4D9-12B836522E7F}" srcOrd="0" destOrd="0" parTransId="{D06BEB02-DCB4-4A8A-89C8-3B18E5B9A0E3}" sibTransId="{D17FA7C5-058D-4918-87FB-A73A342752FD}"/>
    <dgm:cxn modelId="{A07233CD-1055-45F4-8ED9-D956160B6519}" type="presOf" srcId="{16F9A8FD-E69C-4BF1-868F-0CF0CF62E856}" destId="{D1EE9965-6989-48E9-BBB3-FC119AA7FBDA}" srcOrd="0" destOrd="0" presId="urn:microsoft.com/office/officeart/2005/8/layout/vList5"/>
    <dgm:cxn modelId="{74218EE2-8336-47A9-81E4-318F88D7A27D}" srcId="{16F9A8FD-E69C-4BF1-868F-0CF0CF62E856}" destId="{98650A51-8734-46D0-8B63-BF3953360F4E}" srcOrd="0" destOrd="0" parTransId="{3753BCBE-7A21-4A5D-B298-BD9C39C704E5}" sibTransId="{E0BD4EF1-7EAF-4565-8CA0-17EA3AD3760F}"/>
    <dgm:cxn modelId="{27AD720A-2BAE-4E46-8391-B726E103A0E3}" type="presOf" srcId="{1EFEF842-3C6A-4B23-B4D9-12B836522E7F}" destId="{0AC84989-22A1-4137-9716-BC1AE97A06B4}" srcOrd="0" destOrd="0" presId="urn:microsoft.com/office/officeart/2005/8/layout/vList5"/>
    <dgm:cxn modelId="{49BF0721-9B48-41A9-85C4-78818DAB1C78}" type="presOf" srcId="{3B77D42C-7616-4E81-904E-8ACB0945217A}" destId="{BE7898ED-108A-40ED-B0E7-A016606C0B27}" srcOrd="0" destOrd="1" presId="urn:microsoft.com/office/officeart/2005/8/layout/vList5"/>
    <dgm:cxn modelId="{2FE5CFD3-E4EE-45B8-827A-8CBE306182C0}" type="presOf" srcId="{6E442A5B-8599-490F-946B-CC1920260091}" destId="{692FA350-0F71-42B6-939F-1983F832A4EB}" srcOrd="0" destOrd="0" presId="urn:microsoft.com/office/officeart/2005/8/layout/vList5"/>
    <dgm:cxn modelId="{EE2A29AB-4727-4D51-B02D-27AEB335EA49}" type="presOf" srcId="{90D94E39-3DBB-42EA-9379-BACFC93254A4}" destId="{D007575A-F89D-4189-BD24-7B97E1CCC4B5}" srcOrd="0" destOrd="0" presId="urn:microsoft.com/office/officeart/2005/8/layout/vList5"/>
    <dgm:cxn modelId="{C6334346-8EFD-48A0-92CB-50C639250EB2}" type="presOf" srcId="{73E4C5CC-70C4-4A94-9977-5B9D965687CB}" destId="{54C6F75D-8D4F-4743-93C4-72EE11920752}" srcOrd="0" destOrd="0" presId="urn:microsoft.com/office/officeart/2005/8/layout/vList5"/>
    <dgm:cxn modelId="{9314967B-BFF8-4DB0-962F-B28398FC26EE}" srcId="{16F9A8FD-E69C-4BF1-868F-0CF0CF62E856}" destId="{6E442A5B-8599-490F-946B-CC1920260091}" srcOrd="2" destOrd="0" parTransId="{EFBAE8F7-BDC3-4093-B287-E6A6F0FFD0EF}" sibTransId="{BE43ECDA-B27D-4570-BDF7-12426814604A}"/>
    <dgm:cxn modelId="{B06A4D77-A722-420D-8A86-7F950F417FDE}" type="presOf" srcId="{86C50DC1-4E98-496A-B73E-CF6998B768EA}" destId="{BE7898ED-108A-40ED-B0E7-A016606C0B27}" srcOrd="0" destOrd="0" presId="urn:microsoft.com/office/officeart/2005/8/layout/vList5"/>
    <dgm:cxn modelId="{8CF04676-A9F2-4A6F-B694-2FD0743A78CE}" type="presOf" srcId="{98650A51-8734-46D0-8B63-BF3953360F4E}" destId="{6D700265-A53A-4EDA-B615-6F04BDB37560}" srcOrd="0" destOrd="0" presId="urn:microsoft.com/office/officeart/2005/8/layout/vList5"/>
    <dgm:cxn modelId="{523922FF-5F97-4273-8C6B-650291BEEEFD}" srcId="{73E4C5CC-70C4-4A94-9977-5B9D965687CB}" destId="{4CBBE9F4-D486-4F3E-AEF4-49B1AE13E89F}" srcOrd="0" destOrd="0" parTransId="{19623AB5-066D-43F5-9836-CB7DDC514A59}" sibTransId="{40D7E841-ACAF-4EB5-A990-4E5C5C31981E}"/>
    <dgm:cxn modelId="{A107EC8A-09BE-400C-A3A5-0C7D6A8EB5F2}" srcId="{AC62BCF6-5B8F-44EC-8CF8-ADC8BF0ECE52}" destId="{86C50DC1-4E98-496A-B73E-CF6998B768EA}" srcOrd="0" destOrd="0" parTransId="{1456BC47-9654-40D4-9038-A8C78D39CEBB}" sibTransId="{E8397D34-FB49-44B8-B352-A844FD5C9042}"/>
    <dgm:cxn modelId="{0CCADF5F-2307-459E-82F6-97B3F0477D56}" srcId="{16F9A8FD-E69C-4BF1-868F-0CF0CF62E856}" destId="{AC62BCF6-5B8F-44EC-8CF8-ADC8BF0ECE52}" srcOrd="1" destOrd="0" parTransId="{766B18B0-4063-402B-8136-7524C677A42E}" sibTransId="{2A2444AF-A2D2-4132-B5C0-5B98AD884938}"/>
    <dgm:cxn modelId="{D1400252-3DBC-4224-971D-149CC1350A38}" srcId="{16F9A8FD-E69C-4BF1-868F-0CF0CF62E856}" destId="{73E4C5CC-70C4-4A94-9977-5B9D965687CB}" srcOrd="4" destOrd="0" parTransId="{8776A322-C102-44A5-9CEB-26726E519E07}" sibTransId="{4DCC0079-5BEB-4570-82A3-7401D3D1A208}"/>
    <dgm:cxn modelId="{17048516-B0DD-4821-BB73-20FE75099A51}" type="presOf" srcId="{4CBBE9F4-D486-4F3E-AEF4-49B1AE13E89F}" destId="{BDE75028-DB80-46CE-8FC8-611EAD8A01F8}" srcOrd="0" destOrd="0" presId="urn:microsoft.com/office/officeart/2005/8/layout/vList5"/>
    <dgm:cxn modelId="{A1B2B5E2-3AD0-4CD9-9423-EF47283861E9}" type="presOf" srcId="{45A41D9A-3BD8-4586-970D-C01C7A8D6A80}" destId="{3B32363D-AEBD-4E54-9191-A3FB322E6956}" srcOrd="0" destOrd="0" presId="urn:microsoft.com/office/officeart/2005/8/layout/vList5"/>
    <dgm:cxn modelId="{02883FA6-B921-467E-A4BD-DC17D7D83DF0}" srcId="{98650A51-8734-46D0-8B63-BF3953360F4E}" destId="{AA5CB816-8003-48BE-AD85-9F7B43AE293E}" srcOrd="1" destOrd="0" parTransId="{CABAE665-380F-4556-909C-35A972A255BB}" sibTransId="{ECE3D216-5710-4BE5-B2A6-FB22F91C22E3}"/>
    <dgm:cxn modelId="{6A939392-BDB5-47A0-BFBF-EC8BA4428D82}" srcId="{AC62BCF6-5B8F-44EC-8CF8-ADC8BF0ECE52}" destId="{3B77D42C-7616-4E81-904E-8ACB0945217A}" srcOrd="1" destOrd="0" parTransId="{71E858CB-FBA1-47B9-A25F-154F3566171C}" sibTransId="{472C8E29-7D8F-4906-8928-C9E975438091}"/>
    <dgm:cxn modelId="{14ED469B-D1BA-490D-B8EE-A4C1880F6129}" type="presOf" srcId="{0A7A86A0-008A-4FCD-9E9F-522E6953685B}" destId="{0AC84989-22A1-4137-9716-BC1AE97A06B4}" srcOrd="0" destOrd="1" presId="urn:microsoft.com/office/officeart/2005/8/layout/vList5"/>
    <dgm:cxn modelId="{E3D41417-4CB9-436C-B391-A4FE270FB166}" type="presParOf" srcId="{D1EE9965-6989-48E9-BBB3-FC119AA7FBDA}" destId="{7FA3A42A-780F-441E-BE27-616AD216AF75}" srcOrd="0" destOrd="0" presId="urn:microsoft.com/office/officeart/2005/8/layout/vList5"/>
    <dgm:cxn modelId="{126D0DEF-F3E8-4269-9DBA-E09801957AC1}" type="presParOf" srcId="{7FA3A42A-780F-441E-BE27-616AD216AF75}" destId="{6D700265-A53A-4EDA-B615-6F04BDB37560}" srcOrd="0" destOrd="0" presId="urn:microsoft.com/office/officeart/2005/8/layout/vList5"/>
    <dgm:cxn modelId="{1B85A424-FE63-4F72-8307-3DB7AF8E22ED}" type="presParOf" srcId="{7FA3A42A-780F-441E-BE27-616AD216AF75}" destId="{D007575A-F89D-4189-BD24-7B97E1CCC4B5}" srcOrd="1" destOrd="0" presId="urn:microsoft.com/office/officeart/2005/8/layout/vList5"/>
    <dgm:cxn modelId="{D98FF5C0-D80C-4F9C-ACA6-BE27FB7A7B41}" type="presParOf" srcId="{D1EE9965-6989-48E9-BBB3-FC119AA7FBDA}" destId="{5128ACED-9BE2-4695-94A0-58799B659607}" srcOrd="1" destOrd="0" presId="urn:microsoft.com/office/officeart/2005/8/layout/vList5"/>
    <dgm:cxn modelId="{E53FC9EB-3474-459B-83EE-12DA01EC1825}" type="presParOf" srcId="{D1EE9965-6989-48E9-BBB3-FC119AA7FBDA}" destId="{8D661C71-28B4-41A6-801A-7EE1D0947F4F}" srcOrd="2" destOrd="0" presId="urn:microsoft.com/office/officeart/2005/8/layout/vList5"/>
    <dgm:cxn modelId="{778892D6-6C4F-4170-8187-10BE63A704C2}" type="presParOf" srcId="{8D661C71-28B4-41A6-801A-7EE1D0947F4F}" destId="{610283B1-C85F-45B3-8514-0D5A76D8B90E}" srcOrd="0" destOrd="0" presId="urn:microsoft.com/office/officeart/2005/8/layout/vList5"/>
    <dgm:cxn modelId="{2E8B9924-104D-42C2-98B0-03700F56A5B9}" type="presParOf" srcId="{8D661C71-28B4-41A6-801A-7EE1D0947F4F}" destId="{BE7898ED-108A-40ED-B0E7-A016606C0B27}" srcOrd="1" destOrd="0" presId="urn:microsoft.com/office/officeart/2005/8/layout/vList5"/>
    <dgm:cxn modelId="{DB538412-9FCA-4E42-AA8F-929DB98CF5AA}" type="presParOf" srcId="{D1EE9965-6989-48E9-BBB3-FC119AA7FBDA}" destId="{BBE352D9-3F4A-4870-A645-BE5340370998}" srcOrd="3" destOrd="0" presId="urn:microsoft.com/office/officeart/2005/8/layout/vList5"/>
    <dgm:cxn modelId="{2B6701B9-F525-4C06-B380-8DED7D672DCD}" type="presParOf" srcId="{D1EE9965-6989-48E9-BBB3-FC119AA7FBDA}" destId="{EA161644-AE54-4FEB-9CF5-26066658D172}" srcOrd="4" destOrd="0" presId="urn:microsoft.com/office/officeart/2005/8/layout/vList5"/>
    <dgm:cxn modelId="{CA721458-4101-4BDF-A73D-F45A3691F735}" type="presParOf" srcId="{EA161644-AE54-4FEB-9CF5-26066658D172}" destId="{692FA350-0F71-42B6-939F-1983F832A4EB}" srcOrd="0" destOrd="0" presId="urn:microsoft.com/office/officeart/2005/8/layout/vList5"/>
    <dgm:cxn modelId="{0A056CDA-D864-439F-858A-40E65FD2CD4F}" type="presParOf" srcId="{EA161644-AE54-4FEB-9CF5-26066658D172}" destId="{0AC84989-22A1-4137-9716-BC1AE97A06B4}" srcOrd="1" destOrd="0" presId="urn:microsoft.com/office/officeart/2005/8/layout/vList5"/>
    <dgm:cxn modelId="{F20EFA6E-42EF-49ED-A2CA-93E33EA8BA07}" type="presParOf" srcId="{D1EE9965-6989-48E9-BBB3-FC119AA7FBDA}" destId="{0C5F6D3D-1CAB-4DC5-9612-45D4B0F8AE13}" srcOrd="5" destOrd="0" presId="urn:microsoft.com/office/officeart/2005/8/layout/vList5"/>
    <dgm:cxn modelId="{CE119ED4-DD4E-43CC-9950-0724C3962DD8}" type="presParOf" srcId="{D1EE9965-6989-48E9-BBB3-FC119AA7FBDA}" destId="{0B6CB60E-718C-4193-A777-C5E40A874626}" srcOrd="6" destOrd="0" presId="urn:microsoft.com/office/officeart/2005/8/layout/vList5"/>
    <dgm:cxn modelId="{F84F17A4-0893-4604-861B-4142B3DE16CC}" type="presParOf" srcId="{0B6CB60E-718C-4193-A777-C5E40A874626}" destId="{3B32363D-AEBD-4E54-9191-A3FB322E6956}" srcOrd="0" destOrd="0" presId="urn:microsoft.com/office/officeart/2005/8/layout/vList5"/>
    <dgm:cxn modelId="{0F172F2F-3180-48AA-8B6B-3128FC35D667}" type="presParOf" srcId="{D1EE9965-6989-48E9-BBB3-FC119AA7FBDA}" destId="{82383F1C-8AA4-4DBE-A6B0-5832C3A02C61}" srcOrd="7" destOrd="0" presId="urn:microsoft.com/office/officeart/2005/8/layout/vList5"/>
    <dgm:cxn modelId="{B6B8C65C-5E99-4969-BBBF-74AE22FC880F}" type="presParOf" srcId="{D1EE9965-6989-48E9-BBB3-FC119AA7FBDA}" destId="{B4AEE7A1-17C9-4B1A-9C65-054DF8845788}" srcOrd="8" destOrd="0" presId="urn:microsoft.com/office/officeart/2005/8/layout/vList5"/>
    <dgm:cxn modelId="{0808E4B4-8A55-4C2D-84B3-78DEF4C7E04F}" type="presParOf" srcId="{B4AEE7A1-17C9-4B1A-9C65-054DF8845788}" destId="{54C6F75D-8D4F-4743-93C4-72EE11920752}" srcOrd="0" destOrd="0" presId="urn:microsoft.com/office/officeart/2005/8/layout/vList5"/>
    <dgm:cxn modelId="{87F3AD77-028A-4565-A3CA-36F5DC1149DB}" type="presParOf" srcId="{B4AEE7A1-17C9-4B1A-9C65-054DF8845788}" destId="{BDE75028-DB80-46CE-8FC8-611EAD8A01F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A6B2C5-E62D-47F4-862C-92B4F13C418C}">
      <dsp:nvSpPr>
        <dsp:cNvPr id="0" name=""/>
        <dsp:cNvSpPr/>
      </dsp:nvSpPr>
      <dsp:spPr>
        <a:xfrm>
          <a:off x="6209382" y="952140"/>
          <a:ext cx="4938034" cy="4973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690"/>
              </a:lnTo>
              <a:lnTo>
                <a:pt x="4938034" y="318690"/>
              </a:lnTo>
              <a:lnTo>
                <a:pt x="4938034" y="49732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3BF6F0-81E7-4035-92D5-18C41A1463A9}">
      <dsp:nvSpPr>
        <dsp:cNvPr id="0" name=""/>
        <dsp:cNvSpPr/>
      </dsp:nvSpPr>
      <dsp:spPr>
        <a:xfrm>
          <a:off x="6209382" y="952140"/>
          <a:ext cx="2879442" cy="4973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690"/>
              </a:lnTo>
              <a:lnTo>
                <a:pt x="2879442" y="318690"/>
              </a:lnTo>
              <a:lnTo>
                <a:pt x="2879442" y="49732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394A50-448C-4AB4-9784-77A2C3950DAD}">
      <dsp:nvSpPr>
        <dsp:cNvPr id="0" name=""/>
        <dsp:cNvSpPr/>
      </dsp:nvSpPr>
      <dsp:spPr>
        <a:xfrm>
          <a:off x="6209382" y="952140"/>
          <a:ext cx="820850" cy="4973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690"/>
              </a:lnTo>
              <a:lnTo>
                <a:pt x="820850" y="318690"/>
              </a:lnTo>
              <a:lnTo>
                <a:pt x="820850" y="49732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B4FAA9-9A5B-48D7-82BA-822F2F501E5D}">
      <dsp:nvSpPr>
        <dsp:cNvPr id="0" name=""/>
        <dsp:cNvSpPr/>
      </dsp:nvSpPr>
      <dsp:spPr>
        <a:xfrm>
          <a:off x="4971641" y="952140"/>
          <a:ext cx="1237741" cy="497328"/>
        </a:xfrm>
        <a:custGeom>
          <a:avLst/>
          <a:gdLst/>
          <a:ahLst/>
          <a:cxnLst/>
          <a:rect l="0" t="0" r="0" b="0"/>
          <a:pathLst>
            <a:path>
              <a:moveTo>
                <a:pt x="1237741" y="0"/>
              </a:moveTo>
              <a:lnTo>
                <a:pt x="1237741" y="318690"/>
              </a:lnTo>
              <a:lnTo>
                <a:pt x="0" y="318690"/>
              </a:lnTo>
              <a:lnTo>
                <a:pt x="0" y="49732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A63BF5-296D-4AD3-A697-DCFA1DCB7DC2}">
      <dsp:nvSpPr>
        <dsp:cNvPr id="0" name=""/>
        <dsp:cNvSpPr/>
      </dsp:nvSpPr>
      <dsp:spPr>
        <a:xfrm>
          <a:off x="2913049" y="952140"/>
          <a:ext cx="3296332" cy="497328"/>
        </a:xfrm>
        <a:custGeom>
          <a:avLst/>
          <a:gdLst/>
          <a:ahLst/>
          <a:cxnLst/>
          <a:rect l="0" t="0" r="0" b="0"/>
          <a:pathLst>
            <a:path>
              <a:moveTo>
                <a:pt x="3296332" y="0"/>
              </a:moveTo>
              <a:lnTo>
                <a:pt x="3296332" y="318690"/>
              </a:lnTo>
              <a:lnTo>
                <a:pt x="0" y="318690"/>
              </a:lnTo>
              <a:lnTo>
                <a:pt x="0" y="49732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5FB524-89EA-4949-A640-AE57A340C2EA}">
      <dsp:nvSpPr>
        <dsp:cNvPr id="0" name=""/>
        <dsp:cNvSpPr/>
      </dsp:nvSpPr>
      <dsp:spPr>
        <a:xfrm>
          <a:off x="854457" y="952140"/>
          <a:ext cx="5354924" cy="497328"/>
        </a:xfrm>
        <a:custGeom>
          <a:avLst/>
          <a:gdLst/>
          <a:ahLst/>
          <a:cxnLst/>
          <a:rect l="0" t="0" r="0" b="0"/>
          <a:pathLst>
            <a:path>
              <a:moveTo>
                <a:pt x="5354924" y="0"/>
              </a:moveTo>
              <a:lnTo>
                <a:pt x="5354924" y="318690"/>
              </a:lnTo>
              <a:lnTo>
                <a:pt x="0" y="318690"/>
              </a:lnTo>
              <a:lnTo>
                <a:pt x="0" y="49732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F3AFF2-F471-48CE-9D3F-B321436545F3}">
      <dsp:nvSpPr>
        <dsp:cNvPr id="0" name=""/>
        <dsp:cNvSpPr/>
      </dsp:nvSpPr>
      <dsp:spPr>
        <a:xfrm>
          <a:off x="5358724" y="548639"/>
          <a:ext cx="1701315" cy="4035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отбор</a:t>
          </a:r>
        </a:p>
      </dsp:txBody>
      <dsp:txXfrm>
        <a:off x="5358724" y="548639"/>
        <a:ext cx="1701315" cy="403501"/>
      </dsp:txXfrm>
    </dsp:sp>
    <dsp:sp modelId="{E9D804FF-BAF2-4735-973C-41ABB8D8E1F6}">
      <dsp:nvSpPr>
        <dsp:cNvPr id="0" name=""/>
        <dsp:cNvSpPr/>
      </dsp:nvSpPr>
      <dsp:spPr>
        <a:xfrm>
          <a:off x="3800" y="1449468"/>
          <a:ext cx="1701315" cy="850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содержания</a:t>
          </a:r>
          <a:endParaRPr lang="ru-RU" sz="1200" kern="1200" dirty="0"/>
        </a:p>
      </dsp:txBody>
      <dsp:txXfrm>
        <a:off x="3800" y="1449468"/>
        <a:ext cx="1701315" cy="850657"/>
      </dsp:txXfrm>
    </dsp:sp>
    <dsp:sp modelId="{E5E5A88B-D45E-4974-A1DC-B9CB74AA6BA4}">
      <dsp:nvSpPr>
        <dsp:cNvPr id="0" name=""/>
        <dsp:cNvSpPr/>
      </dsp:nvSpPr>
      <dsp:spPr>
        <a:xfrm>
          <a:off x="2062391" y="1449468"/>
          <a:ext cx="1701315" cy="850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условий реализации одного или нескольких направлений содержания дошкольного образования</a:t>
          </a:r>
          <a:endParaRPr lang="ru-RU" sz="1200" kern="1200"/>
        </a:p>
      </dsp:txBody>
      <dsp:txXfrm>
        <a:off x="2062391" y="1449468"/>
        <a:ext cx="1701315" cy="850657"/>
      </dsp:txXfrm>
    </dsp:sp>
    <dsp:sp modelId="{8F4E5CF8-6FCC-4B6F-8F4E-B2F9C10E5DF8}">
      <dsp:nvSpPr>
        <dsp:cNvPr id="0" name=""/>
        <dsp:cNvSpPr/>
      </dsp:nvSpPr>
      <dsp:spPr>
        <a:xfrm>
          <a:off x="4120983" y="1449468"/>
          <a:ext cx="1701315" cy="850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критериев оценки</a:t>
          </a:r>
          <a:endParaRPr lang="ru-RU" sz="1200" kern="1200" dirty="0"/>
        </a:p>
      </dsp:txBody>
      <dsp:txXfrm>
        <a:off x="4120983" y="1449468"/>
        <a:ext cx="1701315" cy="850657"/>
      </dsp:txXfrm>
    </dsp:sp>
    <dsp:sp modelId="{B033B332-6C11-4C21-9ED8-CF0C9A392017}">
      <dsp:nvSpPr>
        <dsp:cNvPr id="0" name=""/>
        <dsp:cNvSpPr/>
      </dsp:nvSpPr>
      <dsp:spPr>
        <a:xfrm>
          <a:off x="6179575" y="1449468"/>
          <a:ext cx="1701315" cy="850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форм</a:t>
          </a:r>
          <a:endParaRPr lang="ru-RU" sz="1200" kern="1200" dirty="0"/>
        </a:p>
      </dsp:txBody>
      <dsp:txXfrm>
        <a:off x="6179575" y="1449468"/>
        <a:ext cx="1701315" cy="850657"/>
      </dsp:txXfrm>
    </dsp:sp>
    <dsp:sp modelId="{511E674C-97D3-4082-BE45-E580A2091151}">
      <dsp:nvSpPr>
        <dsp:cNvPr id="0" name=""/>
        <dsp:cNvSpPr/>
      </dsp:nvSpPr>
      <dsp:spPr>
        <a:xfrm>
          <a:off x="8238167" y="1449468"/>
          <a:ext cx="1701315" cy="850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методов</a:t>
          </a:r>
          <a:endParaRPr lang="ru-RU" sz="1200" kern="1200" dirty="0"/>
        </a:p>
      </dsp:txBody>
      <dsp:txXfrm>
        <a:off x="8238167" y="1449468"/>
        <a:ext cx="1701315" cy="850657"/>
      </dsp:txXfrm>
    </dsp:sp>
    <dsp:sp modelId="{59ABBB65-C50F-458B-8C79-D02C934F743F}">
      <dsp:nvSpPr>
        <dsp:cNvPr id="0" name=""/>
        <dsp:cNvSpPr/>
      </dsp:nvSpPr>
      <dsp:spPr>
        <a:xfrm>
          <a:off x="10296759" y="1449468"/>
          <a:ext cx="1701315" cy="850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технологий</a:t>
          </a:r>
          <a:endParaRPr lang="ru-RU" sz="1200" kern="1200"/>
        </a:p>
      </dsp:txBody>
      <dsp:txXfrm>
        <a:off x="10296759" y="1449468"/>
        <a:ext cx="1701315" cy="8506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DBB2EF-07C1-4EB6-8001-D4DC40D7C7A0}">
      <dsp:nvSpPr>
        <dsp:cNvPr id="0" name=""/>
        <dsp:cNvSpPr/>
      </dsp:nvSpPr>
      <dsp:spPr>
        <a:xfrm>
          <a:off x="4499" y="805124"/>
          <a:ext cx="3534261" cy="224039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Педагогу важно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знать</a:t>
          </a:r>
          <a:r>
            <a:rPr lang="ru-RU" sz="2100" b="1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endParaRPr lang="ru-RU" sz="21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>
              <a:latin typeface="Times New Roman" panose="02020603050405020304" pitchFamily="18" charset="0"/>
              <a:ea typeface="Times New Roman" panose="02020603050405020304" pitchFamily="18" charset="0"/>
            </a:rPr>
            <a:t>структуру рабочей программы, выделять основные характеристики и уметь проектировать этапы ее реализации. </a:t>
          </a:r>
          <a:endParaRPr lang="ru-RU" sz="1600" kern="1200" dirty="0"/>
        </a:p>
      </dsp:txBody>
      <dsp:txXfrm>
        <a:off x="4499" y="805124"/>
        <a:ext cx="3534261" cy="2240390"/>
      </dsp:txXfrm>
    </dsp:sp>
    <dsp:sp modelId="{E4FCFB91-AE69-4B47-BD63-0B2919423D2D}">
      <dsp:nvSpPr>
        <dsp:cNvPr id="0" name=""/>
        <dsp:cNvSpPr/>
      </dsp:nvSpPr>
      <dsp:spPr>
        <a:xfrm>
          <a:off x="3925073" y="766381"/>
          <a:ext cx="3863129" cy="231787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Педагогу необходимо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уметь </a:t>
          </a:r>
          <a:endParaRPr lang="ru-RU" sz="2100" kern="1200" dirty="0">
            <a:solidFill>
              <a:schemeClr val="accent4">
                <a:lumMod val="40000"/>
                <a:lumOff val="6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выбрать форму предъявления содержания рабочей программы, учитывать педагогические технологии, рекомендуемые к реализации в образовательных программах. </a:t>
          </a:r>
          <a:endParaRPr lang="ru-RU" sz="1600" kern="1200" dirty="0"/>
        </a:p>
      </dsp:txBody>
      <dsp:txXfrm>
        <a:off x="3925073" y="766381"/>
        <a:ext cx="3863129" cy="2317877"/>
      </dsp:txXfrm>
    </dsp:sp>
    <dsp:sp modelId="{2A7793D4-F08C-4D32-8D5C-505C6FADA8D4}">
      <dsp:nvSpPr>
        <dsp:cNvPr id="0" name=""/>
        <dsp:cNvSpPr/>
      </dsp:nvSpPr>
      <dsp:spPr>
        <a:xfrm>
          <a:off x="8174515" y="766381"/>
          <a:ext cx="3863129" cy="231787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Педагог должен отчетливо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r>
            <a:rPr lang="ru-RU" sz="2100" b="1" kern="1200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представлять</a:t>
          </a:r>
          <a:r>
            <a:rPr lang="ru-RU" sz="2100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endParaRPr lang="ru-RU" sz="21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>
              <a:latin typeface="Times New Roman" panose="02020603050405020304" pitchFamily="18" charset="0"/>
              <a:ea typeface="Times New Roman" panose="02020603050405020304" pitchFamily="18" charset="0"/>
            </a:rPr>
            <a:t>прогнозируемые результаты реализации рабочей учебной программы и уметь закладывать критерии оценки результативности..</a:t>
          </a:r>
          <a:endParaRPr lang="ru-RU" sz="1600" kern="1200" dirty="0"/>
        </a:p>
      </dsp:txBody>
      <dsp:txXfrm>
        <a:off x="8174515" y="766381"/>
        <a:ext cx="3863129" cy="23178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5AE26-553C-406F-A598-BA310D7BB258}">
      <dsp:nvSpPr>
        <dsp:cNvPr id="0" name=""/>
        <dsp:cNvSpPr/>
      </dsp:nvSpPr>
      <dsp:spPr>
        <a:xfrm rot="5400000">
          <a:off x="1051356" y="-728947"/>
          <a:ext cx="2142259" cy="3600154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ru-RU" sz="2800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Целью разработки рабочей программы в группы ДОУ </a:t>
          </a:r>
          <a:endParaRPr lang="ru-RU" sz="2800" kern="1200" dirty="0"/>
        </a:p>
      </dsp:txBody>
      <dsp:txXfrm rot="-5400000">
        <a:off x="322409" y="535566"/>
        <a:ext cx="3064589" cy="1071129"/>
      </dsp:txXfrm>
    </dsp:sp>
    <dsp:sp modelId="{A4758357-05DC-4FD6-A2D6-5BB604821149}">
      <dsp:nvSpPr>
        <dsp:cNvPr id="0" name=""/>
        <dsp:cNvSpPr/>
      </dsp:nvSpPr>
      <dsp:spPr>
        <a:xfrm rot="5400000">
          <a:off x="6509766" y="-2155666"/>
          <a:ext cx="1178237" cy="63145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является адаптация содержания форм, методов педагогической деятельности к тем условиям (особенности развития детей, формирование возрастных групп, нестандартность индивидуальных результатов обучения и воспитания), в котором она будет реализована. </a:t>
          </a:r>
          <a:endParaRPr lang="ru-RU" sz="1500" kern="1200" dirty="0"/>
        </a:p>
      </dsp:txBody>
      <dsp:txXfrm rot="-5400000">
        <a:off x="3941625" y="469992"/>
        <a:ext cx="6257003" cy="10632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7AFA4-4AFB-4A4A-98AA-13111C42E75E}">
      <dsp:nvSpPr>
        <dsp:cNvPr id="0" name=""/>
        <dsp:cNvSpPr/>
      </dsp:nvSpPr>
      <dsp:spPr>
        <a:xfrm>
          <a:off x="1430105" y="766786"/>
          <a:ext cx="2678307" cy="1786430"/>
        </a:xfrm>
        <a:prstGeom prst="flowChartTerminator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педагоги высшей и первой категории</a:t>
          </a:r>
          <a:endParaRPr lang="ru-RU" sz="1900" kern="1200" dirty="0"/>
        </a:p>
      </dsp:txBody>
      <dsp:txXfrm>
        <a:off x="1964665" y="1028382"/>
        <a:ext cx="2037715" cy="1263238"/>
      </dsp:txXfrm>
    </dsp:sp>
    <dsp:sp modelId="{1EFAD51D-4369-4B80-A5C8-D575E00E5BFF}">
      <dsp:nvSpPr>
        <dsp:cNvPr id="0" name=""/>
        <dsp:cNvSpPr/>
      </dsp:nvSpPr>
      <dsp:spPr>
        <a:xfrm>
          <a:off x="1674" y="52570"/>
          <a:ext cx="1785538" cy="178553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>
              <a:latin typeface="Times New Roman" panose="02020603050405020304" pitchFamily="18" charset="0"/>
              <a:ea typeface="Times New Roman" panose="02020603050405020304" pitchFamily="18" charset="0"/>
            </a:rPr>
            <a:t>самостоятельно</a:t>
          </a:r>
          <a:endParaRPr lang="ru-RU" sz="1300" kern="1200" dirty="0"/>
        </a:p>
      </dsp:txBody>
      <dsp:txXfrm>
        <a:off x="263160" y="314056"/>
        <a:ext cx="1262566" cy="1262566"/>
      </dsp:txXfrm>
    </dsp:sp>
    <dsp:sp modelId="{DD2501EF-B5C8-4590-98FC-4F28D7886A54}">
      <dsp:nvSpPr>
        <dsp:cNvPr id="0" name=""/>
        <dsp:cNvSpPr/>
      </dsp:nvSpPr>
      <dsp:spPr>
        <a:xfrm>
          <a:off x="5893950" y="766786"/>
          <a:ext cx="2678307" cy="1786430"/>
        </a:xfrm>
        <a:prstGeom prst="flowChartTerminator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педагоги второй категории и аттестованные на соответствие занимаемой должности</a:t>
          </a:r>
          <a:endParaRPr lang="ru-RU" sz="1900" kern="1200" dirty="0"/>
        </a:p>
      </dsp:txBody>
      <dsp:txXfrm>
        <a:off x="6322479" y="766786"/>
        <a:ext cx="2249777" cy="1786430"/>
      </dsp:txXfrm>
    </dsp:sp>
    <dsp:sp modelId="{FBA00266-21F2-478C-BCF3-DE7BB3362F62}">
      <dsp:nvSpPr>
        <dsp:cNvPr id="0" name=""/>
        <dsp:cNvSpPr/>
      </dsp:nvSpPr>
      <dsp:spPr>
        <a:xfrm>
          <a:off x="4465519" y="52570"/>
          <a:ext cx="1785538" cy="178553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под руководством старшего воспитателя, наставника, руководителя творческой группы.</a:t>
          </a:r>
          <a:endParaRPr lang="ru-RU" sz="1300" kern="1200" dirty="0"/>
        </a:p>
      </dsp:txBody>
      <dsp:txXfrm>
        <a:off x="4727005" y="314056"/>
        <a:ext cx="1262566" cy="12625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07575A-F89D-4189-BD24-7B97E1CCC4B5}">
      <dsp:nvSpPr>
        <dsp:cNvPr id="0" name=""/>
        <dsp:cNvSpPr/>
      </dsp:nvSpPr>
      <dsp:spPr>
        <a:xfrm rot="5400000">
          <a:off x="6854703" y="115518"/>
          <a:ext cx="1393144" cy="8915688"/>
        </a:xfrm>
        <a:prstGeom prst="round2SameRect">
          <a:avLst/>
        </a:prstGeom>
        <a:solidFill>
          <a:schemeClr val="tx2">
            <a:lumMod val="20000"/>
            <a:lumOff val="80000"/>
            <a:alpha val="9000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>
              <a:latin typeface="Sylfaen" panose="010A0502050306030303" pitchFamily="18" charset="0"/>
              <a:cs typeface="Times New Roman" panose="02020603050405020304" pitchFamily="18" charset="0"/>
            </a:rPr>
            <a:t>(</a:t>
          </a:r>
          <a:r>
            <a:rPr lang="ru-RU" sz="1300" kern="1200" dirty="0">
              <a:latin typeface="Sylfaen" panose="010A0502050306030303" pitchFamily="18" charset="0"/>
              <a:cs typeface="Times New Roman" panose="02020603050405020304" pitchFamily="18" charset="0"/>
            </a:rPr>
            <a:t>описываются психолого-педагогические, кадровые, материально-технические, финансовые условия, особенности организации развивающей предметно-пространственной среды, проектирование образовательного процесса, образовательной деятельности разных видов и культурных практик, способов и направлений поддержки детской инициативы, особенностей взаимодействия педагогического коллектива с семьями дошкольников, особенностей разработки режима дня и формирования распорядка)</a:t>
          </a:r>
          <a:endParaRPr lang="ru-RU" sz="1300" kern="1200" dirty="0">
            <a:latin typeface="Sylfaen" panose="010A0502050306030303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u="sng" kern="1200">
              <a:latin typeface="Sylfaen" panose="010A0502050306030303" pitchFamily="18" charset="0"/>
              <a:cs typeface="Times New Roman" panose="02020603050405020304" pitchFamily="18" charset="0"/>
            </a:rPr>
            <a:t>В описание работы должна быть включена часть, формируемая участниками образовательных отношений</a:t>
          </a:r>
          <a:endParaRPr lang="ru-RU" sz="1300" u="sng" kern="1200" dirty="0">
            <a:latin typeface="Sylfaen" panose="010A0502050306030303" pitchFamily="18" charset="0"/>
            <a:cs typeface="Times New Roman" panose="02020603050405020304" pitchFamily="18" charset="0"/>
          </a:endParaRPr>
        </a:p>
      </dsp:txBody>
      <dsp:txXfrm rot="-5400000">
        <a:off x="3093431" y="3944798"/>
        <a:ext cx="8847680" cy="1257128"/>
      </dsp:txXfrm>
    </dsp:sp>
    <dsp:sp modelId="{6D700265-A53A-4EDA-B615-6F04BDB37560}">
      <dsp:nvSpPr>
        <dsp:cNvPr id="0" name=""/>
        <dsp:cNvSpPr/>
      </dsp:nvSpPr>
      <dsp:spPr>
        <a:xfrm>
          <a:off x="748" y="98104"/>
          <a:ext cx="3091934" cy="7400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Титульный лист</a:t>
          </a:r>
          <a:endParaRPr lang="ru-RU" sz="2200" kern="1200" dirty="0"/>
        </a:p>
      </dsp:txBody>
      <dsp:txXfrm>
        <a:off x="36876" y="134232"/>
        <a:ext cx="3019678" cy="667827"/>
      </dsp:txXfrm>
    </dsp:sp>
    <dsp:sp modelId="{BE7898ED-108A-40ED-B0E7-A016606C0B27}">
      <dsp:nvSpPr>
        <dsp:cNvPr id="0" name=""/>
        <dsp:cNvSpPr/>
      </dsp:nvSpPr>
      <dsp:spPr>
        <a:xfrm rot="5400000">
          <a:off x="6365470" y="-2196271"/>
          <a:ext cx="1245127" cy="7685836"/>
        </a:xfrm>
        <a:prstGeom prst="round2SameRect">
          <a:avLst/>
        </a:prstGeom>
        <a:solidFill>
          <a:schemeClr val="tx2">
            <a:lumMod val="20000"/>
            <a:lumOff val="80000"/>
            <a:alpha val="9000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Sylfaen" panose="010A0502050306030303" pitchFamily="18" charset="0"/>
              <a:cs typeface="Times New Roman" panose="02020603050405020304" pitchFamily="18" charset="0"/>
            </a:rPr>
            <a:t>пояснительная записка, цели и задачи программы, принципы и подходы к формированию программы, характеристики особенностей развития детей, планируемые результаты, развивающее оценивание качества образовательной деятельности по программе)</a:t>
          </a:r>
          <a:endParaRPr lang="ru-RU" sz="1400" kern="1200" dirty="0">
            <a:latin typeface="Sylfaen" panose="010A0502050306030303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u="sng" kern="1200">
              <a:latin typeface="Sylfaen" panose="010A0502050306030303" pitchFamily="18" charset="0"/>
              <a:cs typeface="Times New Roman" panose="02020603050405020304" pitchFamily="18" charset="0"/>
            </a:rPr>
            <a:t>Рассматривается обязательная часть и часть, формируемая участниками образовательных отношений</a:t>
          </a:r>
          <a:r>
            <a:rPr lang="ru-RU" sz="1400" kern="1200">
              <a:latin typeface="Sylfaen" panose="010A0502050306030303" pitchFamily="18" charset="0"/>
              <a:cs typeface="Times New Roman" panose="02020603050405020304" pitchFamily="18" charset="0"/>
            </a:rPr>
            <a:t>.</a:t>
          </a:r>
          <a:endParaRPr lang="ru-RU" sz="1400" kern="1200" dirty="0">
            <a:latin typeface="Sylfaen" panose="010A0502050306030303" pitchFamily="18" charset="0"/>
          </a:endParaRPr>
        </a:p>
      </dsp:txBody>
      <dsp:txXfrm rot="-5400000">
        <a:off x="3145116" y="1084865"/>
        <a:ext cx="7625054" cy="1123563"/>
      </dsp:txXfrm>
    </dsp:sp>
    <dsp:sp modelId="{610283B1-C85F-45B3-8514-0D5A76D8B90E}">
      <dsp:nvSpPr>
        <dsp:cNvPr id="0" name=""/>
        <dsp:cNvSpPr/>
      </dsp:nvSpPr>
      <dsp:spPr>
        <a:xfrm>
          <a:off x="0" y="1399753"/>
          <a:ext cx="3154526" cy="69200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Целевой раздел </a:t>
          </a:r>
          <a:endParaRPr lang="ru-RU" sz="2200" kern="1200" dirty="0"/>
        </a:p>
      </dsp:txBody>
      <dsp:txXfrm>
        <a:off x="33781" y="1433534"/>
        <a:ext cx="3086964" cy="624443"/>
      </dsp:txXfrm>
    </dsp:sp>
    <dsp:sp modelId="{0AC84989-22A1-4137-9716-BC1AE97A06B4}">
      <dsp:nvSpPr>
        <dsp:cNvPr id="0" name=""/>
        <dsp:cNvSpPr/>
      </dsp:nvSpPr>
      <dsp:spPr>
        <a:xfrm rot="5400000">
          <a:off x="6886054" y="-1380716"/>
          <a:ext cx="1302611" cy="8824262"/>
        </a:xfrm>
        <a:prstGeom prst="round2SameRect">
          <a:avLst/>
        </a:prstGeom>
        <a:solidFill>
          <a:schemeClr val="tx2">
            <a:lumMod val="20000"/>
            <a:lumOff val="80000"/>
            <a:alpha val="9000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>
              <a:latin typeface="Sylfaen" panose="010A0502050306030303" pitchFamily="18" charset="0"/>
              <a:cs typeface="Times New Roman" panose="02020603050405020304" pitchFamily="18" charset="0"/>
            </a:rPr>
            <a:t>(общие положения, описание образовательной деятельности в соответствии с направлениями развития ребенка, представленными в пяти образовательных областях, взаимодействие взрослых с детьми, описание вариативных форм, способов, методов и средств реализации программы,</a:t>
          </a:r>
          <a:r>
            <a:rPr lang="ru-RU" altLang="ru-RU" sz="1300" b="1" kern="1200">
              <a:latin typeface="Sylfaen" panose="010A0502050306030303" pitchFamily="18" charset="0"/>
              <a:ea typeface="+mj-ea"/>
              <a:cs typeface="Times New Roman" panose="02020603050405020304" pitchFamily="18" charset="0"/>
            </a:rPr>
            <a:t> </a:t>
          </a:r>
          <a:r>
            <a:rPr lang="ru-RU" altLang="ru-RU" sz="1300" kern="1200">
              <a:latin typeface="Sylfaen" panose="010A0502050306030303" pitchFamily="18" charset="0"/>
              <a:ea typeface="+mj-ea"/>
              <a:cs typeface="Times New Roman" panose="02020603050405020304" pitchFamily="18" charset="0"/>
            </a:rPr>
            <a:t>особенности образовательной деятельности разных видов и культурных практик, </a:t>
          </a:r>
          <a:r>
            <a:rPr lang="ru-RU" sz="1300" kern="1200">
              <a:latin typeface="Sylfaen" panose="010A0502050306030303" pitchFamily="18" charset="0"/>
              <a:cs typeface="Times New Roman" panose="02020603050405020304" pitchFamily="18" charset="0"/>
            </a:rPr>
            <a:t> взаимодействие педагогического коллектива с семьями дошкольников, коррекционно-развивающей работы с детьми</a:t>
          </a:r>
          <a:endParaRPr lang="ru-RU" sz="1300" kern="1200" dirty="0">
            <a:latin typeface="Sylfaen" panose="010A0502050306030303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u="sng" kern="1200">
              <a:latin typeface="Sylfaen" panose="010A0502050306030303" pitchFamily="18" charset="0"/>
              <a:cs typeface="Times New Roman" panose="02020603050405020304" pitchFamily="18" charset="0"/>
            </a:rPr>
            <a:t>Рассматривается обязательная часть и часть, формируемая участниками образовательных отношений.</a:t>
          </a:r>
          <a:endParaRPr lang="ru-RU" sz="1300" u="sng" kern="1200" dirty="0">
            <a:latin typeface="Sylfaen" panose="010A0502050306030303" pitchFamily="18" charset="0"/>
            <a:cs typeface="Times New Roman" panose="02020603050405020304" pitchFamily="18" charset="0"/>
          </a:endParaRPr>
        </a:p>
      </dsp:txBody>
      <dsp:txXfrm rot="-5400000">
        <a:off x="3125229" y="2443697"/>
        <a:ext cx="8760674" cy="1175435"/>
      </dsp:txXfrm>
    </dsp:sp>
    <dsp:sp modelId="{692FA350-0F71-42B6-939F-1983F832A4EB}">
      <dsp:nvSpPr>
        <dsp:cNvPr id="0" name=""/>
        <dsp:cNvSpPr/>
      </dsp:nvSpPr>
      <dsp:spPr>
        <a:xfrm>
          <a:off x="0" y="4041051"/>
          <a:ext cx="3174846" cy="89745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Организационный раздел </a:t>
          </a:r>
          <a:endParaRPr lang="ru-RU" sz="2200" kern="1200" dirty="0"/>
        </a:p>
      </dsp:txBody>
      <dsp:txXfrm>
        <a:off x="43810" y="4084861"/>
        <a:ext cx="3087226" cy="809834"/>
      </dsp:txXfrm>
    </dsp:sp>
    <dsp:sp modelId="{3B32363D-AEBD-4E54-9191-A3FB322E6956}">
      <dsp:nvSpPr>
        <dsp:cNvPr id="0" name=""/>
        <dsp:cNvSpPr/>
      </dsp:nvSpPr>
      <dsp:spPr>
        <a:xfrm>
          <a:off x="748" y="5362987"/>
          <a:ext cx="3042337" cy="75333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Краткая презентация </a:t>
          </a:r>
          <a:endParaRPr lang="ru-RU" sz="2200" kern="1200"/>
        </a:p>
      </dsp:txBody>
      <dsp:txXfrm>
        <a:off x="37523" y="5399762"/>
        <a:ext cx="2968787" cy="679782"/>
      </dsp:txXfrm>
    </dsp:sp>
    <dsp:sp modelId="{BDE75028-DB80-46CE-8FC8-611EAD8A01F8}">
      <dsp:nvSpPr>
        <dsp:cNvPr id="0" name=""/>
        <dsp:cNvSpPr/>
      </dsp:nvSpPr>
      <dsp:spPr>
        <a:xfrm rot="5400000">
          <a:off x="3923886" y="4598180"/>
          <a:ext cx="633834" cy="2239883"/>
        </a:xfrm>
        <a:prstGeom prst="round2SameRect">
          <a:avLst/>
        </a:prstGeom>
        <a:solidFill>
          <a:schemeClr val="tx2">
            <a:lumMod val="20000"/>
            <a:lumOff val="80000"/>
            <a:alpha val="9000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>
              <a:latin typeface="Sylfaen" panose="010A0502050306030303" pitchFamily="18" charset="0"/>
              <a:cs typeface="Times New Roman" panose="02020603050405020304" pitchFamily="18" charset="0"/>
            </a:rPr>
            <a:t>для родителей</a:t>
          </a:r>
          <a:endParaRPr lang="ru-RU" sz="1400" kern="1200" dirty="0">
            <a:latin typeface="Sylfaen" panose="010A0502050306030303" pitchFamily="18" charset="0"/>
          </a:endParaRPr>
        </a:p>
      </dsp:txBody>
      <dsp:txXfrm rot="-5400000">
        <a:off x="3120862" y="5432146"/>
        <a:ext cx="2208942" cy="571952"/>
      </dsp:txXfrm>
    </dsp:sp>
    <dsp:sp modelId="{54C6F75D-8D4F-4743-93C4-72EE11920752}">
      <dsp:nvSpPr>
        <dsp:cNvPr id="0" name=""/>
        <dsp:cNvSpPr/>
      </dsp:nvSpPr>
      <dsp:spPr>
        <a:xfrm>
          <a:off x="0" y="2499108"/>
          <a:ext cx="3154526" cy="113525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Содержательный раздел </a:t>
          </a:r>
          <a:endParaRPr lang="ru-RU" sz="2200" kern="1200" dirty="0"/>
        </a:p>
      </dsp:txBody>
      <dsp:txXfrm>
        <a:off x="55419" y="2554527"/>
        <a:ext cx="3043688" cy="10244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7461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339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661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1878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821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0084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442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624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415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680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8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154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00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921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180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972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18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44000">
              <a:srgbClr val="247FAD"/>
            </a:gs>
            <a:gs pos="0">
              <a:srgbClr val="308FB9"/>
            </a:gs>
            <a:gs pos="90000">
              <a:schemeClr val="bg2">
                <a:shade val="96000"/>
                <a:satMod val="120000"/>
                <a:lumMod val="9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8A0A302-3687-45BA-A44B-F9ADFB1F14C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9B446AF-F11C-45D1-A943-E6B0FD03A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8249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17/06/relationships/model3d" Target="../media/model3d3.glb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17/06/relationships/model3d" Target="../media/model3d2.glb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Рабочая программа группы как средство обеспечения качества педагогического процесса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86628" y="5486400"/>
            <a:ext cx="5305372" cy="1071717"/>
          </a:xfrm>
        </p:spPr>
        <p:txBody>
          <a:bodyPr>
            <a:normAutofit/>
          </a:bodyPr>
          <a:lstStyle/>
          <a:p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Ветрова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Владимировна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ИМЦ Приморского района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80966" y="583449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11">
              <a:defRPr/>
            </a:pP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kern="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2043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91" y="1707919"/>
            <a:ext cx="9401349" cy="3362022"/>
          </a:xfrm>
        </p:spPr>
        <p:txBody>
          <a:bodyPr/>
          <a:lstStyle/>
          <a:p>
            <a:pPr algn="ctr"/>
            <a:r>
              <a:rPr lang="ru-RU" dirty="0"/>
              <a:t>Желаю творческих успехов!</a:t>
            </a:r>
          </a:p>
        </p:txBody>
      </p:sp>
    </p:spTree>
    <p:extLst>
      <p:ext uri="{BB962C8B-B14F-4D97-AF65-F5344CB8AC3E}">
        <p14:creationId xmlns:p14="http://schemas.microsoft.com/office/powerpoint/2010/main" val="209326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98323" y="345441"/>
            <a:ext cx="12209043" cy="6512560"/>
          </a:xfrm>
        </p:spPr>
        <p:txBody>
          <a:bodyPr>
            <a:normAutofit fontScale="92500" lnSpcReduction="10000"/>
          </a:bodyPr>
          <a:lstStyle/>
          <a:p>
            <a:pPr marL="447675" indent="-371475">
              <a:spcAft>
                <a:spcPts val="0"/>
              </a:spcAft>
              <a:buNone/>
              <a:tabLst>
                <a:tab pos="442913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Рабочая программа педагога ДОУ Согласно Федеральному закону «Об образовании» (с изменениями от 25.06.2002 г. №71-ФЗ и 22.08.2004 г. №122-ФЗ), статья 32 «Компетенция и ответственность образовательного учреждения», п. 2,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пдп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. 7, разработка и утверждение рабочих программ учебных курсов (рабочих учебных программ, учебных программ) входят в компетентность деятельности образовательного учреждения.</a:t>
            </a:r>
          </a:p>
          <a:p>
            <a:pPr marL="447675" indent="-371475">
              <a:spcAft>
                <a:spcPts val="0"/>
              </a:spcAft>
              <a:buNone/>
              <a:tabLst>
                <a:tab pos="442913" algn="l"/>
              </a:tabLs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3403600" indent="-2960688" algn="just">
              <a:spcAft>
                <a:spcPts val="0"/>
              </a:spcAft>
              <a:buNone/>
              <a:tabLst>
                <a:tab pos="442913" algn="l"/>
              </a:tabLst>
            </a:pP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  <a:cs typeface="Segoe UI Semibold" panose="020B0702040204020203" pitchFamily="34" charset="0"/>
              </a:rPr>
              <a:t>Рабочая учебная программа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— это нормативный правовой акт, учебная программа, разработанная на основе примерной (типовой) программы применительно к конкретному общеобразовательному учреждению с учетом национально-регионального компонента стандарта. </a:t>
            </a:r>
          </a:p>
          <a:p>
            <a:pPr marL="3495675" indent="-3052763" algn="just">
              <a:spcAft>
                <a:spcPts val="0"/>
              </a:spcAft>
              <a:buNone/>
              <a:tabLst>
                <a:tab pos="442913" algn="l"/>
              </a:tabLs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893763" indent="0" algn="just">
              <a:spcAft>
                <a:spcPts val="1800"/>
              </a:spcAft>
              <a:buNone/>
              <a:tabLst>
                <a:tab pos="442913" algn="l"/>
              </a:tabLs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Сложность разработки Рабочей  программы ДОУ заключается в достаточном многообразии и вариативности содержания дошкольного образования, его интеграции, взаимопроникновения направлений содержания. </a:t>
            </a:r>
          </a:p>
          <a:p>
            <a:pPr marL="893763" indent="0" algn="just">
              <a:spcAft>
                <a:spcPts val="1800"/>
              </a:spcAft>
              <a:buNone/>
              <a:tabLst>
                <a:tab pos="442913" algn="l"/>
              </a:tabLs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Соответственно, это накладывает ответственность на разработчиков рабочих программ в части недопущения бессвязности содержания, незавершенности программы, несоизмеримости содержания и условий его реализации. </a:t>
            </a:r>
          </a:p>
          <a:p>
            <a:pPr marL="442913" indent="0" algn="just">
              <a:spcAft>
                <a:spcPts val="0"/>
              </a:spcAft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03600" indent="-2960688" algn="just">
              <a:spcAft>
                <a:spcPts val="0"/>
              </a:spcAft>
              <a:buNone/>
            </a:pP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  <a:cs typeface="Segoe UI Semibold" panose="020B0702040204020203" pitchFamily="34" charset="0"/>
              </a:rPr>
              <a:t>Рабочая учебная программа ДОУ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— это нормативный документ, базирующийся на образовательной программе, содержание которого адаптировано к конкретным условиям группы ДОУ и отражает ее особенности. </a:t>
            </a:r>
          </a:p>
          <a:p>
            <a:pPr algn="just"/>
            <a:endParaRPr lang="ru-RU" dirty="0"/>
          </a:p>
        </p:txBody>
      </p:sp>
      <p:sp>
        <p:nvSpPr>
          <p:cNvPr id="5" name="Стрелка: изогнутая вправо 4">
            <a:extLst>
              <a:ext uri="{FF2B5EF4-FFF2-40B4-BE49-F238E27FC236}">
                <a16:creationId xmlns:a16="http://schemas.microsoft.com/office/drawing/2014/main" xmlns="" id="{87505FCF-EBA0-3086-D320-897F9F45E0D4}"/>
              </a:ext>
            </a:extLst>
          </p:cNvPr>
          <p:cNvSpPr/>
          <p:nvPr/>
        </p:nvSpPr>
        <p:spPr>
          <a:xfrm>
            <a:off x="426720" y="3728720"/>
            <a:ext cx="325120" cy="955040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62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062" y="578138"/>
            <a:ext cx="12001875" cy="4293091"/>
          </a:xfrm>
        </p:spPr>
        <p:txBody>
          <a:bodyPr>
            <a:normAutofit fontScale="85000" lnSpcReduction="10000"/>
          </a:bodyPr>
          <a:lstStyle/>
          <a:p>
            <a:pPr marL="271463" indent="0"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ДОУ реализуют Образовательные программы для выполнения требований стандарта или его превышения по приоритетной направленности. </a:t>
            </a:r>
          </a:p>
          <a:p>
            <a:pPr marL="271463" indent="0"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ru-RU" b="1" i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Приоритетная направленность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образовательных программ (охрана и укрепление здоровья ребенка, физическое, интеллектуальное, художественно-эстетическое и др. развитие ребенка, коррекция нарушений физического и психического развития, социально-психологической реабилитации ребенка) выбирается дошкольным образовательным учреждением. </a:t>
            </a:r>
          </a:p>
          <a:p>
            <a:pPr marL="271463" indent="0"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ru-RU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Содержание приоритетной направленности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деятельности ДОУ отражается в содержании образовательной программы за счет парциальных программ, авторских программ, разработанных и утвержденных на муниципальном, республиканском или федеральном уровнях. </a:t>
            </a:r>
          </a:p>
          <a:p>
            <a:pPr marL="271463" indent="0">
              <a:spcAft>
                <a:spcPts val="0"/>
              </a:spcAft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71463" indent="0" algn="ctr"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Рабочая программа группы ДОУ предполагает систему</a:t>
            </a:r>
          </a:p>
          <a:p>
            <a:pPr marL="271463" indent="0">
              <a:spcAft>
                <a:spcPts val="0"/>
              </a:spcAft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71463" indent="0">
              <a:spcAft>
                <a:spcPts val="0"/>
              </a:spcAft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71463" indent="0">
              <a:spcAft>
                <a:spcPts val="0"/>
              </a:spcAft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71463" indent="0">
              <a:spcAft>
                <a:spcPts val="0"/>
              </a:spcAft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71463" indent="0"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9F64A23F-342B-BD51-43D5-24501C15E4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7391548"/>
              </p:ext>
            </p:extLst>
          </p:nvPr>
        </p:nvGraphicFramePr>
        <p:xfrm>
          <a:off x="190125" y="2945852"/>
          <a:ext cx="12001875" cy="2988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6A3784B-018A-8AE4-D5CD-D5665B800DAF}"/>
              </a:ext>
            </a:extLst>
          </p:cNvPr>
          <p:cNvSpPr txBox="1"/>
          <p:nvPr/>
        </p:nvSpPr>
        <p:spPr>
          <a:xfrm>
            <a:off x="1524000" y="5934670"/>
            <a:ext cx="9316720" cy="646331"/>
          </a:xfrm>
          <a:prstGeom prst="rect">
            <a:avLst/>
          </a:prstGeom>
          <a:solidFill>
            <a:srgbClr val="052F61"/>
          </a:solidFill>
          <a:ln>
            <a:solidFill>
              <a:schemeClr val="tx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marL="271463" indent="0" algn="ctr"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которая базируется на содержании образовательной (комплексной) программы ДОУ в области дошкольного образования.</a:t>
            </a:r>
          </a:p>
        </p:txBody>
      </p:sp>
      <p:sp>
        <p:nvSpPr>
          <p:cNvPr id="6" name="Стрелка: влево-вправо-вверх 5">
            <a:extLst>
              <a:ext uri="{FF2B5EF4-FFF2-40B4-BE49-F238E27FC236}">
                <a16:creationId xmlns:a16="http://schemas.microsoft.com/office/drawing/2014/main" xmlns="" id="{7998C4DC-5B19-AAAB-D206-0CFE36F3314C}"/>
              </a:ext>
            </a:extLst>
          </p:cNvPr>
          <p:cNvSpPr/>
          <p:nvPr/>
        </p:nvSpPr>
        <p:spPr>
          <a:xfrm>
            <a:off x="1532702" y="5352812"/>
            <a:ext cx="9316720" cy="603349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52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23520" y="147156"/>
            <a:ext cx="12282785" cy="6563688"/>
          </a:xfrm>
        </p:spPr>
        <p:txBody>
          <a:bodyPr>
            <a:noAutofit/>
          </a:bodyPr>
          <a:lstStyle/>
          <a:p>
            <a:pPr marL="400050" indent="0"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Характеристики рабочей  программы:</a:t>
            </a:r>
          </a:p>
          <a:p>
            <a:pPr marL="1271587">
              <a:spcAft>
                <a:spcPts val="0"/>
              </a:spcAft>
              <a:tabLst>
                <a:tab pos="625475" algn="l"/>
              </a:tabLst>
            </a:pPr>
            <a:r>
              <a:rPr lang="ru-RU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Segoe UI Semibold" panose="020B0702040204020203" pitchFamily="34" charset="0"/>
              </a:rPr>
              <a:t>ЦЕЛОСТНОСТЬ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обеспечение согласованности и полноты взаимодействия и последовательности действий для реализации цели; </a:t>
            </a:r>
          </a:p>
          <a:p>
            <a:pPr marL="1271587">
              <a:spcAft>
                <a:spcPts val="0"/>
              </a:spcAft>
              <a:tabLst>
                <a:tab pos="625475" algn="l"/>
              </a:tabLst>
            </a:pPr>
            <a:r>
              <a:rPr lang="ru-RU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Segoe UI Semibold" panose="020B0702040204020203" pitchFamily="34" charset="0"/>
              </a:rPr>
              <a:t>РЕАЛИСТИЧНОСТЬ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соответствие цели и предлагаемых средств ее достижения; </a:t>
            </a:r>
          </a:p>
          <a:p>
            <a:pPr marL="1271587">
              <a:spcAft>
                <a:spcPts val="0"/>
              </a:spcAft>
              <a:tabLst>
                <a:tab pos="625475" algn="l"/>
              </a:tabLst>
            </a:pPr>
            <a:r>
              <a:rPr lang="ru-RU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Segoe UI Semibold" panose="020B0702040204020203" pitchFamily="34" charset="0"/>
              </a:rPr>
              <a:t>АКТУАЛЬНОСТЬ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ориентация на потребности сегодняшнего дня системы дошкольного образования детей; </a:t>
            </a:r>
          </a:p>
          <a:p>
            <a:pPr marL="1271587">
              <a:spcAft>
                <a:spcPts val="0"/>
              </a:spcAft>
              <a:tabLst>
                <a:tab pos="625475" algn="l"/>
              </a:tabLst>
            </a:pPr>
            <a:r>
              <a:rPr lang="ru-RU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Segoe UI Semibold" panose="020B0702040204020203" pitchFamily="34" charset="0"/>
              </a:rPr>
              <a:t>ПРОГНОСТИЧНОСТЬ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способность в планируемых целях и действиях проектировать эффективные решения; </a:t>
            </a:r>
          </a:p>
          <a:p>
            <a:pPr marL="1271587">
              <a:spcAft>
                <a:spcPts val="0"/>
              </a:spcAft>
              <a:tabLst>
                <a:tab pos="625475" algn="l"/>
              </a:tabLst>
            </a:pPr>
            <a:r>
              <a:rPr lang="ru-RU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Segoe UI Semibold" panose="020B0702040204020203" pitchFamily="34" charset="0"/>
              </a:rPr>
              <a:t>РАЦИОНАЛЬНОСТЬ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определение таких способов достижения цели, которые в конкретных условиях позволят получить максимально достижимый результат; </a:t>
            </a:r>
          </a:p>
          <a:p>
            <a:pPr marL="1271587">
              <a:spcAft>
                <a:spcPts val="0"/>
              </a:spcAft>
              <a:tabLst>
                <a:tab pos="625475" algn="l"/>
              </a:tabLst>
            </a:pPr>
            <a:r>
              <a:rPr lang="ru-RU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Segoe UI Semibold" panose="020B0702040204020203" pitchFamily="34" charset="0"/>
              </a:rPr>
              <a:t>КОНТРОЛИРУЕМОСТЬ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определение ожидаемых результатов на основе отражения соответствующих способов их проверки; </a:t>
            </a:r>
          </a:p>
          <a:p>
            <a:pPr marL="1271587">
              <a:spcAft>
                <a:spcPts val="0"/>
              </a:spcAft>
              <a:tabLst>
                <a:tab pos="625475" algn="l"/>
              </a:tabLst>
            </a:pPr>
            <a:r>
              <a:rPr lang="ru-RU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Segoe UI Semibold" panose="020B0702040204020203" pitchFamily="34" charset="0"/>
              </a:rPr>
              <a:t>КОРРЕКТИРУЕМОСТЬ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своевременное обнаружение и быстрое реагирование на возникающие отклонения и изменения. </a:t>
            </a:r>
          </a:p>
          <a:p>
            <a:pPr marL="21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</a:p>
          <a:p>
            <a:pPr marL="215900" indent="677863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 собственно содержания рабочих образовательных программ должна отвечать ведущему </a:t>
            </a:r>
          </a:p>
          <a:p>
            <a:pPr marL="355600" indent="274638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критерию — соответствие современному содержанию и технологиям дошкольного образования, </a:t>
            </a:r>
          </a:p>
          <a:p>
            <a:pPr marL="355600" indent="274638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основным направлениям личностно-ориентированного взаимодействия с детьми, принципам, </a:t>
            </a:r>
          </a:p>
          <a:p>
            <a:pPr marL="355600" indent="274638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заложенным в ФГОС ДО</a:t>
            </a:r>
          </a:p>
          <a:p>
            <a:pPr marL="355600" indent="274638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Основными характеристиками рабочих учебных программ являются развивающий характер, учет </a:t>
            </a:r>
          </a:p>
          <a:p>
            <a:pPr marL="355600" indent="274638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возможностей самовыражения детей, комплексный и интегрированный подход к содержанию, сочетание </a:t>
            </a:r>
          </a:p>
          <a:p>
            <a:pPr marL="355600" indent="274638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коллективных и индивидуальных форм педагогической деятельности, показатели результативности освоения </a:t>
            </a:r>
          </a:p>
          <a:p>
            <a:pPr marL="355600" indent="274638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детьми того или иного уровня содержания. </a:t>
            </a:r>
          </a:p>
          <a:p>
            <a:pPr marL="355600" indent="274638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Программа создается педагогом по его собственному замыслу, с учетом потенциала, опыта, </a:t>
            </a:r>
          </a:p>
          <a:p>
            <a:pPr marL="355600" indent="274638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видения проблемы, путей решения и, как следствие, имеет свободу ее дополнения, изменения, </a:t>
            </a:r>
          </a:p>
          <a:p>
            <a:pPr marL="355600" indent="274638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поэтому и называется рабочей. </a:t>
            </a:r>
          </a:p>
        </p:txBody>
      </p:sp>
    </p:spTree>
    <p:extLst>
      <p:ext uri="{BB962C8B-B14F-4D97-AF65-F5344CB8AC3E}">
        <p14:creationId xmlns:p14="http://schemas.microsoft.com/office/powerpoint/2010/main" val="296111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856" y="2123440"/>
            <a:ext cx="11645904" cy="4132505"/>
          </a:xfrm>
        </p:spPr>
        <p:txBody>
          <a:bodyPr anchor="t">
            <a:normAutofit/>
          </a:bodyPr>
          <a:lstStyle/>
          <a:p>
            <a:pPr marL="685800" indent="0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00050" indent="0" algn="just">
              <a:spcAft>
                <a:spcPts val="0"/>
              </a:spcAft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Начиная работу по созданию рабочей программы, педагогу необходимо проанализировать специфику собственной деятельности в контексте современного состояния дошкольного образования детей и определить необходимость создания рабочей программы, ее назначение и функции. 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00050" indent="0">
              <a:spcAft>
                <a:spcPts val="0"/>
              </a:spcAft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5C9A1D59-9281-A075-10DF-0DC7F7ABFE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1257047"/>
              </p:ext>
            </p:extLst>
          </p:nvPr>
        </p:nvGraphicFramePr>
        <p:xfrm>
          <a:off x="74928" y="3007360"/>
          <a:ext cx="12042144" cy="385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xmlns="" id="{50E8B6C3-167F-276D-0C80-34E54D703D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031969"/>
              </p:ext>
            </p:extLst>
          </p:nvPr>
        </p:nvGraphicFramePr>
        <p:xfrm>
          <a:off x="829498" y="90771"/>
          <a:ext cx="10763062" cy="21444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28862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2967" y="0"/>
            <a:ext cx="11506953" cy="4690198"/>
          </a:xfrm>
        </p:spPr>
        <p:txBody>
          <a:bodyPr>
            <a:normAutofit/>
          </a:bodyPr>
          <a:lstStyle/>
          <a:p>
            <a:pPr marL="90488" indent="6254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>
                <a:solidFill>
                  <a:schemeClr val="bg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Рабочие программы необходимо иметь педагогам всех возрастных групп и специалистам.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 Программы необходимо составлять  с учетом категории педагога, его приоритетов в направлении работы, уровня развития детей группы.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 Все содержание раздела по компонентам должно находить свое отражение в задачах, плане, диагностике, литературе.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447675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 как рабочая программа является нормативным актом для ее составления на уровне ДОУ разрабатывается положение о рабочей программе которое является локальным актом.</a:t>
            </a:r>
          </a:p>
          <a:p>
            <a:pPr marL="0" indent="447675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Подход к составлению педагогами программ осуществляется администрацией дифференцированно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F944FD26-5B07-665E-9D48-E3BD5304FC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326431"/>
              </p:ext>
            </p:extLst>
          </p:nvPr>
        </p:nvGraphicFramePr>
        <p:xfrm>
          <a:off x="2967828" y="4069332"/>
          <a:ext cx="8573932" cy="2605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3982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1040" y="223520"/>
            <a:ext cx="8656320" cy="667844"/>
          </a:xfrm>
        </p:spPr>
        <p:txBody>
          <a:bodyPr>
            <a:normAutofit/>
          </a:bodyPr>
          <a:lstStyle/>
          <a:p>
            <a:pPr marL="400050" indent="0" algn="ctr">
              <a:spcAft>
                <a:spcPts val="0"/>
              </a:spcAft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имеет следующую структуру:</a:t>
            </a:r>
          </a:p>
          <a:p>
            <a:pPr marL="806450" lvl="0" indent="361950" defTabSz="914400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6450" indent="0">
              <a:spcAft>
                <a:spcPts val="0"/>
              </a:spcAft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6579398B-5BB1-50F3-4CFA-ADF8596607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4214972"/>
              </p:ext>
            </p:extLst>
          </p:nvPr>
        </p:nvGraphicFramePr>
        <p:xfrm>
          <a:off x="182880" y="518161"/>
          <a:ext cx="12009120" cy="611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06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442" y="262550"/>
            <a:ext cx="11597489" cy="6500389"/>
          </a:xfrm>
        </p:spPr>
        <p:txBody>
          <a:bodyPr>
            <a:normAutofit fontScale="77500" lnSpcReduction="20000"/>
          </a:bodyPr>
          <a:lstStyle/>
          <a:p>
            <a:pPr marL="2417763" indent="-2417763">
              <a:spcAft>
                <a:spcPts val="0"/>
              </a:spcAft>
              <a:buNone/>
            </a:pPr>
            <a:r>
              <a:rPr lang="ru-RU" sz="2600" dirty="0">
                <a:solidFill>
                  <a:schemeClr val="accent4">
                    <a:lumMod val="60000"/>
                    <a:lumOff val="40000"/>
                  </a:schemeClr>
                </a:solidFill>
                <a:latin typeface="Palatino Linotype" panose="02040502050505030304" pitchFamily="18" charset="0"/>
                <a:cs typeface="Segoe UI Semibold" panose="020B0702040204020203" pitchFamily="34" charset="0"/>
              </a:rPr>
              <a:t>Рабочая программа -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 нормативно-управленческий документ образовательного учреждения, характеризующий систему организации образовательной деятельности педагога.</a:t>
            </a:r>
          </a:p>
          <a:p>
            <a:pPr marL="2417763" indent="-2417763">
              <a:spcAft>
                <a:spcPts val="0"/>
              </a:spcAft>
              <a:buNone/>
            </a:pP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000" indent="447675">
              <a:spcAft>
                <a:spcPts val="0"/>
              </a:spcAft>
              <a:buBlip>
                <a:blip r:embed="rId2">
                  <a:extLst>
                    <a:ext uri="{96DAC541-7B7A-43D3-8B79-37D633B846F1}">
                      <asvg:svgBlip xmlns:asvg="http://schemas.microsoft.com/office/drawing/2016/SVG/main" xmlns="" r:embed="rId3"/>
                    </a:ext>
                  </a:extLst>
                </a:blip>
              </a:buBlip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Рабочая программа показывает как с учетом конкретных условий, образовательных потребностей и особенностей развития воспитанников педагог создает индивидуальную педагогическую модель образования в соответствии с ФГОС ДО.</a:t>
            </a:r>
          </a:p>
          <a:p>
            <a:pPr marL="108000" indent="447675">
              <a:spcAft>
                <a:spcPts val="0"/>
              </a:spcAft>
              <a:buBlip>
                <a:blip r:embed="rId2">
                  <a:extLst>
                    <a:ext uri="{96DAC541-7B7A-43D3-8B79-37D633B846F1}">
                      <asvg:svgBlip xmlns:asvg="http://schemas.microsoft.com/office/drawing/2016/SVG/main" xmlns="" r:embed="rId3"/>
                    </a:ext>
                  </a:extLst>
                </a:blip>
              </a:buBlip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Выделение образовательных областей в образовательной программе  и специализация деятельности каждого педагога в ДОУ позволяет регламентировать содержание образования как на уровне всего образовательного учреждения, так и в деятельности конкретного педагога. </a:t>
            </a:r>
          </a:p>
          <a:p>
            <a:pPr marL="108000" indent="447675">
              <a:spcAft>
                <a:spcPts val="0"/>
              </a:spcAft>
              <a:buBlip>
                <a:blip r:embed="rId2">
                  <a:extLst>
                    <a:ext uri="{96DAC541-7B7A-43D3-8B79-37D633B846F1}">
                      <asvg:svgBlip xmlns:asvg="http://schemas.microsoft.com/office/drawing/2016/SVG/main" xmlns="" r:embed="rId3"/>
                    </a:ext>
                  </a:extLst>
                </a:blip>
              </a:buBlip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Рабочая программа является индивидуальной для каждого педагога, поскольку только программируемая деятельность может быть контролируемой, подобные программы являются основанием для оценки компетентности и вклада каждого педагога в реализацию образовательной программы. </a:t>
            </a:r>
          </a:p>
          <a:p>
            <a:pPr marL="108000" indent="447675">
              <a:spcAft>
                <a:spcPts val="0"/>
              </a:spcAft>
              <a:buBlip>
                <a:blip r:embed="rId2">
                  <a:extLst>
                    <a:ext uri="{96DAC541-7B7A-43D3-8B79-37D633B846F1}">
                      <asvg:svgBlip xmlns:asvg="http://schemas.microsoft.com/office/drawing/2016/SVG/main" xmlns="" r:embed="rId3"/>
                    </a:ext>
                  </a:extLst>
                </a:blip>
              </a:buBlip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Каждая рабочая программа уникальна – как своеобразная образовательная среда каждой конкретной возрастной группы детского сада. Программа должна пройти соответствующую экспертизу и только после этого может быть использована педагогами  в работе. Поэтому рабочие программы должны рассматриваться на педагогическом совете и утверждаться заведующим детским садом. Рабочая программа разрабатывается на основе основной общеобразовательной программы. Рабочая программа является средством для организации образования педагога, стержнем и  вектором его собственной образовательной траектории. </a:t>
            </a:r>
          </a:p>
          <a:p>
            <a:pPr marL="108000" indent="447675">
              <a:spcAft>
                <a:spcPts val="0"/>
              </a:spcAft>
              <a:buBlip>
                <a:blip r:embed="rId2">
                  <a:extLst>
                    <a:ext uri="{96DAC541-7B7A-43D3-8B79-37D633B846F1}">
                      <asvg:svgBlip xmlns:asvg="http://schemas.microsoft.com/office/drawing/2016/SVG/main" xmlns="" r:embed="rId3"/>
                    </a:ext>
                  </a:extLst>
                </a:blip>
              </a:buBlip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Практическая значимость рабочей программы - динамике показателей профессионального роста, достижение целевых ориентиров воспитанников и удовлетворенность родителей образовательными услугами учреждения.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731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9571" y="0"/>
            <a:ext cx="10913277" cy="4942840"/>
          </a:xfrm>
        </p:spPr>
        <p:txBody>
          <a:bodyPr/>
          <a:lstStyle/>
          <a:p>
            <a:pPr marL="0" indent="625475">
              <a:spcAft>
                <a:spcPts val="0"/>
              </a:spcAft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Рабочая программа педагога может стать инструментом совершенствования качества образования, если учитывает потребности социальных заказчиков на образовательные услуги, способствует достижению социально-значимых результатов образования воспитанников, стимулирует профессиональное развитие самого педагога.</a:t>
            </a:r>
          </a:p>
          <a:p>
            <a:pPr marL="0" indent="0">
              <a:buNone/>
            </a:pPr>
            <a:endParaRPr lang="ru-RU" dirty="0"/>
          </a:p>
        </p:txBody>
      </p: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2" name="Трехмерная модель 1" descr="Покрытая травой лужайка">
                <a:extLst>
                  <a:ext uri="{FF2B5EF4-FFF2-40B4-BE49-F238E27FC236}">
                    <a16:creationId xmlns:a16="http://schemas.microsoft.com/office/drawing/2014/main" id="{5125B37B-0371-E1B6-3E67-FABDD534B37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13944867"/>
                  </p:ext>
                </p:extLst>
              </p:nvPr>
            </p:nvGraphicFramePr>
            <p:xfrm>
              <a:off x="4571527" y="2999414"/>
              <a:ext cx="5309076" cy="388685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5309076" cy="3886852"/>
                    </a:xfrm>
                    <a:prstGeom prst="rect">
                      <a:avLst/>
                    </a:prstGeom>
                  </am3d:spPr>
                  <am3d:camera>
                    <am3d:pos x="0" y="0" z="6652746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0000001" d="1000000"/>
                    <am3d:preTrans dx="0" dy="-398889" dz="184"/>
                    <am3d:scale>
                      <am3d:sx n="1000000" d="1000000"/>
                      <am3d:sy n="1000000" d="1000000"/>
                      <am3d:sz n="1000000" d="1000000"/>
                    </am3d:scale>
                    <am3d:rot ax="2429319" ay="-2462873" az="-175659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61384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Трехмерная модель 1" descr="Покрытая травой лужайка">
                <a:extLst>
                  <a:ext uri="{FF2B5EF4-FFF2-40B4-BE49-F238E27FC236}">
                    <a16:creationId xmlns:a16="http://schemas.microsoft.com/office/drawing/2014/main" xmlns="" id="{5125B37B-0371-E1B6-3E67-FABDD534B37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71527" y="2999414"/>
                <a:ext cx="5309076" cy="388685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4" name="Трехмерная модель 3" descr="Олененок">
                <a:extLst>
                  <a:ext uri="{FF2B5EF4-FFF2-40B4-BE49-F238E27FC236}">
                    <a16:creationId xmlns:a16="http://schemas.microsoft.com/office/drawing/2014/main" id="{E55113BD-CAC0-98A5-4B5C-3E4BE8B56FB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55669949"/>
                  </p:ext>
                </p:extLst>
              </p:nvPr>
            </p:nvGraphicFramePr>
            <p:xfrm>
              <a:off x="7762714" y="2847013"/>
              <a:ext cx="1879125" cy="3066676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879125" cy="3066676"/>
                    </a:xfrm>
                    <a:prstGeom prst="rect">
                      <a:avLst/>
                    </a:prstGeom>
                  </am3d:spPr>
                  <am3d:camera>
                    <am3d:pos x="0" y="0" z="6160309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950530" d="1000000"/>
                    <am3d:preTrans dx="1136" dy="-18002250" dz="-4104105"/>
                    <am3d:scale>
                      <am3d:sx n="1000000" d="1000000"/>
                      <am3d:sy n="1000000" d="1000000"/>
                      <am3d:sz n="1000000" d="1000000"/>
                    </am3d:scale>
                    <am3d:rot ax="2201711" ay="-2648394" az="-1645754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380714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Олененок">
                <a:extLst>
                  <a:ext uri="{FF2B5EF4-FFF2-40B4-BE49-F238E27FC236}">
                    <a16:creationId xmlns:a16="http://schemas.microsoft.com/office/drawing/2014/main" xmlns="" id="{E55113BD-CAC0-98A5-4B5C-3E4BE8B56FB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762714" y="2847013"/>
                <a:ext cx="1879125" cy="30666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5" name="Трехмерная модель 4" descr="Грядка фиолетовых цветов">
                <a:extLst>
                  <a:ext uri="{FF2B5EF4-FFF2-40B4-BE49-F238E27FC236}">
                    <a16:creationId xmlns:a16="http://schemas.microsoft.com/office/drawing/2014/main" id="{08BB2460-5EBF-4EAF-CA1F-7DBB6C3590A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89664408"/>
                  </p:ext>
                </p:extLst>
              </p:nvPr>
            </p:nvGraphicFramePr>
            <p:xfrm>
              <a:off x="5220150" y="3269808"/>
              <a:ext cx="2702917" cy="2702917"/>
            </p:xfrm>
            <a:graphic>
              <a:graphicData uri="http://schemas.microsoft.com/office/drawing/2017/model3d">
                <am3d:model3d r:embed="rId8">
                  <am3d:spPr>
                    <a:xfrm>
                      <a:off x="0" y="0"/>
                      <a:ext cx="2702917" cy="2702917"/>
                    </a:xfrm>
                    <a:prstGeom prst="rect">
                      <a:avLst/>
                    </a:prstGeom>
                  </am3d:spPr>
                  <am3d:camera>
                    <am3d:pos x="0" y="0" z="760800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188785" d="1000000"/>
                    <am3d:preTrans dx="0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2982102" ay="2004699" az="1979828"/>
                    <am3d:postTrans dx="0" dy="0" dz="0"/>
                  </am3d:trans>
                  <am3d:raster rName="Office3DRenderer" rVer="16.0.8326">
                    <am3d:blip r:embed="rId9"/>
                  </am3d:raster>
                  <am3d:objViewport viewportSz="439699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Грядка фиолетовых цветов">
                <a:extLst>
                  <a:ext uri="{FF2B5EF4-FFF2-40B4-BE49-F238E27FC236}">
                    <a16:creationId xmlns:a16="http://schemas.microsoft.com/office/drawing/2014/main" xmlns="" id="{08BB2460-5EBF-4EAF-CA1F-7DBB6C3590A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220150" y="3269808"/>
                <a:ext cx="2702917" cy="270291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022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277</TotalTime>
  <Words>699</Words>
  <Application>Microsoft Office PowerPoint</Application>
  <PresentationFormat>Широкоэкранный</PresentationFormat>
  <Paragraphs>95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Century Gothic</vt:lpstr>
      <vt:lpstr>Palatino Linotype</vt:lpstr>
      <vt:lpstr>Segoe UI Semibold</vt:lpstr>
      <vt:lpstr>Sylfaen</vt:lpstr>
      <vt:lpstr>Times New Roman</vt:lpstr>
      <vt:lpstr>Wingdings</vt:lpstr>
      <vt:lpstr>Wingdings 3</vt:lpstr>
      <vt:lpstr>Сектор</vt:lpstr>
      <vt:lpstr>Рабочая программа группы как средство обеспечения качества педагогического процесса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Желаю творческих успехов!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Рабочая программа группы как средство обеспечения качества педагогического процесса</dc:title>
  <dc:creator>User</dc:creator>
  <cp:lastModifiedBy>User</cp:lastModifiedBy>
  <cp:revision>22</cp:revision>
  <dcterms:created xsi:type="dcterms:W3CDTF">2022-10-21T12:24:21Z</dcterms:created>
  <dcterms:modified xsi:type="dcterms:W3CDTF">2022-10-25T10:48:50Z</dcterms:modified>
</cp:coreProperties>
</file>