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67" r:id="rId3"/>
    <p:sldId id="297" r:id="rId4"/>
    <p:sldId id="298" r:id="rId5"/>
    <p:sldId id="293" r:id="rId6"/>
    <p:sldId id="277" r:id="rId7"/>
    <p:sldId id="278" r:id="rId8"/>
    <p:sldId id="27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598" autoAdjust="0"/>
  </p:normalViewPr>
  <p:slideViewPr>
    <p:cSldViewPr>
      <p:cViewPr>
        <p:scale>
          <a:sx n="66" d="100"/>
          <a:sy n="66" d="100"/>
        </p:scale>
        <p:origin x="-1930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 bright="-1000" contrast="4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353BC-8943-41CB-86EF-C76F1A5DF506}" type="datetimeFigureOut">
              <a:rPr lang="ru-RU" smtClean="0"/>
              <a:pPr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066800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«Игровые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оркестровые импровизации с использованием самобытных шумовых инструментов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как средство развития творческих способностей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детей»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24200" y="3733800"/>
            <a:ext cx="5715000" cy="2438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Федорова  Мария Васильевна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Музыкальный руководитель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ГБДОУ детский сад №67 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Приморского района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Санкт-Петербурга</a:t>
            </a:r>
          </a:p>
          <a:p>
            <a:endParaRPr lang="ru-RU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5 февраля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2025 года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r"/>
            <a:endParaRPr lang="ru-RU" sz="2400" b="1" dirty="0">
              <a:solidFill>
                <a:schemeClr val="tx1"/>
              </a:solidFill>
            </a:endParaRPr>
          </a:p>
          <a:p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971800"/>
            <a:ext cx="2387600" cy="35814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0837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09600" y="838200"/>
            <a:ext cx="8077200" cy="4893647"/>
          </a:xfrm>
          <a:prstGeom prst="rect">
            <a:avLst/>
          </a:prstGeom>
          <a:solidFill>
            <a:schemeClr val="bg1">
              <a:alpha val="47000"/>
            </a:schemeClr>
          </a:solidFill>
          <a:ln w="57150" cmpd="thinThick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Работа по обучению игре на шумовых инструментах открывает детям новый мир звуковых красок, помогает развить тембровый, гармонический, ритмический, интонационный слух</a:t>
            </a:r>
            <a:r>
              <a:rPr lang="ru-RU" sz="2400" b="1" dirty="0" smtClean="0"/>
              <a:t>. </a:t>
            </a:r>
            <a:r>
              <a:rPr lang="ru-RU" sz="2400" b="1" dirty="0"/>
              <a:t>Дошкольники начинают усваивать нотную грамоту, знакомятся с устройством музыкальных инструментов, различают их звучание и тембр. У детей появляется чувство взаимопомощи и внимания друг к другу, обогащается музыкальный словарный запас, получает развитие творческая фантазия. Дети знакомятся с музыкой разных народов. Игра в шумовом оркестре оказывает влияние на всестороннее развитие личности детей, имеет большое воспитательное и образовательное значение.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257800"/>
            <a:ext cx="4395787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09600" y="838200"/>
            <a:ext cx="8077200" cy="3416320"/>
          </a:xfrm>
          <a:prstGeom prst="rect">
            <a:avLst/>
          </a:prstGeom>
          <a:solidFill>
            <a:schemeClr val="bg1">
              <a:alpha val="47000"/>
            </a:schemeClr>
          </a:solidFill>
          <a:ln w="57150" cmpd="thinThick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Сейчас в магазинах огромный выбор детских музыкальных инструментов, но приобрести их каждому ребенку </a:t>
            </a:r>
            <a:r>
              <a:rPr lang="ru-RU" sz="2400" b="1" dirty="0" smtClean="0"/>
              <a:t>не всегда </a:t>
            </a:r>
            <a:r>
              <a:rPr lang="ru-RU" sz="2400" b="1" dirty="0"/>
              <a:t>возможно, да и необходимости в этом нет, ведь е</a:t>
            </a:r>
            <a:r>
              <a:rPr lang="ru-RU" sz="2400" b="1" dirty="0" smtClean="0"/>
              <a:t>сть отличный выход</a:t>
            </a:r>
            <a:r>
              <a:rPr lang="ru-RU" sz="2400" b="1" dirty="0"/>
              <a:t> </a:t>
            </a:r>
            <a:r>
              <a:rPr lang="ru-RU" sz="2400" b="1" dirty="0" smtClean="0"/>
              <a:t>- </a:t>
            </a:r>
            <a:r>
              <a:rPr lang="ru-RU" sz="2400" b="1" dirty="0"/>
              <a:t>самостоятельно конструировать инструменты и со временем их обновлять, видоизменять. Для конструирования нужно не так уж и много – желание и чуть-чуть выдумки</a:t>
            </a:r>
            <a:r>
              <a:rPr lang="ru-RU" sz="2400" b="1" dirty="0" smtClean="0"/>
              <a:t>!</a:t>
            </a:r>
          </a:p>
          <a:p>
            <a:pPr algn="ctr"/>
            <a:r>
              <a:rPr lang="ru-RU" sz="2400" b="1" dirty="0" smtClean="0"/>
              <a:t>А если оглянуться вокруг ,при хорошем воображении, инструментом может стать все, что угодно.</a:t>
            </a:r>
            <a:endParaRPr lang="ru-RU" sz="2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257800"/>
            <a:ext cx="4395787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57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09600" y="838200"/>
            <a:ext cx="8077200" cy="3416320"/>
          </a:xfrm>
          <a:prstGeom prst="rect">
            <a:avLst/>
          </a:prstGeom>
          <a:solidFill>
            <a:schemeClr val="bg1">
              <a:alpha val="47000"/>
            </a:schemeClr>
          </a:solidFill>
          <a:ln w="57150" cmpd="thinThick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 самый доступный инструмент, это, конечно же собственное тело!</a:t>
            </a:r>
          </a:p>
          <a:p>
            <a:pPr algn="ctr"/>
            <a:r>
              <a:rPr lang="ru-RU" sz="2400" b="1" dirty="0" smtClean="0"/>
              <a:t>Звучащие </a:t>
            </a:r>
            <a:r>
              <a:rPr lang="ru-RU" sz="2400" b="1" dirty="0"/>
              <a:t>жесты – техника владения своим телом, как музыкальным инструментом с элементами танца.  Эта техника помогает ребенку не только услышать, а прочувствовать ритм всем телом, ощутить его внутри себя.  Дети и танцоры, и музыканты одновременно. Звучащие жесты – эффективный способ формирования чувства метра и ритма у детей.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257800"/>
            <a:ext cx="4395787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80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ru-RU" b="1" dirty="0" smtClean="0"/>
              <a:t>Арбузное развлечение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53000" y="1524000"/>
            <a:ext cx="38090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 арбузы на спелость. </a:t>
            </a:r>
          </a:p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звонче звук,</a:t>
            </a:r>
          </a:p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 арбуз более спелый.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20647"/>
            <a:ext cx="5018617" cy="3763963"/>
          </a:xfr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257" y="4170522"/>
            <a:ext cx="3504236" cy="26281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103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Новогодний утренник.</a:t>
            </a:r>
            <a:endParaRPr lang="ru-RU" sz="36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49" y="1752600"/>
            <a:ext cx="5867400" cy="38246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67400" y="3048000"/>
            <a:ext cx="2971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слепить много снежков – понадобятся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снежколепы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33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Поход в лес!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87855"/>
            <a:ext cx="3950021" cy="2452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00200"/>
            <a:ext cx="3247732" cy="2427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466" y="4216176"/>
            <a:ext cx="4572000" cy="2398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00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924944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Спасибо за внимание.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Формирование певческих навыков у детей старшего дошкольного возраст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Формирование певческих навыков у детей старшего дошкольного возраста</Template>
  <TotalTime>7701</TotalTime>
  <Words>287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Формирование певческих навыков у детей старшего дошкольного возраста</vt:lpstr>
      <vt:lpstr>«Игровые оркестровые импровизации с использованием самобытных шумовых инструментов,  как средство развития творческих способностей детей»</vt:lpstr>
      <vt:lpstr>Презентация PowerPoint</vt:lpstr>
      <vt:lpstr>Презентация PowerPoint</vt:lpstr>
      <vt:lpstr>Презентация PowerPoint</vt:lpstr>
      <vt:lpstr>Арбузное развлечение </vt:lpstr>
      <vt:lpstr>  Новогодний утренник.</vt:lpstr>
      <vt:lpstr> Поход в лес!</vt:lpstr>
      <vt:lpstr>Спасибо за внимание.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ПЕВЧЕСКИХ НАВЫКОВ ДЕТЕЙ СТАРШЕГО ДОШКОЛЬНОГО ВОЗРАСТА С НАРУШЕНИЕМ ЗРЕНИЯ В ПРОЦЕССЕ ИНТЕГРАЦИИ ОБРАЗОВАТЕЛЬНЫХ ОБЛАСТЕЙ  МУЗЫКИ И ЗДОРОВЬЯ</dc:title>
  <dc:creator>Пользователь Windows</dc:creator>
  <cp:lastModifiedBy>Мария</cp:lastModifiedBy>
  <cp:revision>79</cp:revision>
  <dcterms:created xsi:type="dcterms:W3CDTF">2012-01-17T08:57:47Z</dcterms:created>
  <dcterms:modified xsi:type="dcterms:W3CDTF">2025-02-04T08:36:53Z</dcterms:modified>
</cp:coreProperties>
</file>