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0" r:id="rId4"/>
    <p:sldId id="269" r:id="rId5"/>
    <p:sldId id="268" r:id="rId6"/>
    <p:sldId id="271" r:id="rId7"/>
    <p:sldId id="272" r:id="rId8"/>
    <p:sldId id="274" r:id="rId9"/>
    <p:sldId id="273" r:id="rId10"/>
    <p:sldId id="275" r:id="rId11"/>
    <p:sldId id="276" r:id="rId12"/>
    <p:sldId id="259" r:id="rId13"/>
    <p:sldId id="27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49390-19D1-4406-9A2E-76EE56B58C44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DEF2A-4491-4F72-B88F-476E74C48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679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4DEF2A-4491-4F72-B88F-476E74C480D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761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4DEF2A-4491-4F72-B88F-476E74C480D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20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A1376-09F1-7C98-3D2E-7A9B61776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5A2E52-85A7-7355-9185-8EEE1B454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8B98B7-B4C0-9021-0974-EDE475C0C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5316E6-2B0A-DD23-809C-46FC6F3BD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9C84EC-6F59-7D57-0EC1-E40FF09C1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203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05D18A-0D39-FC86-D102-11F0460F3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EAA8E7-8041-B2FF-0675-99BC3445C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8379AE-CC12-DE40-F357-139569D72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90FD3C-EFAD-62FA-8627-3555C3889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8234F0-A524-D0AA-1012-7B44255F1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340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85F70DB-2CF7-B6F5-937B-483ACA974C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79C682-36BD-4EAF-7486-E78636253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241854-B2EC-D762-BAA9-4E7CA293A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99AE56-7030-6628-5974-99D41614C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F1324C-7E39-8568-FC4A-AE5CCA913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100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D30FF3-4F35-99BD-0B4C-48A7681A2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6B128D-26D7-82EA-2C0F-5FAA829E92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71E2A5-AFBB-31E2-18CC-245D39AF3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6F3027-F9AE-DC9D-4F44-D8E68E2BB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B03783-B674-6BCB-DC9E-81B5F557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1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0124B7-18AF-E15D-F7EB-E4A629815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439BD0-5718-B53E-9FD4-602E2118C4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4D5D79-8B5E-B491-E105-FEF5B6A21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781EF7-09C4-4EEF-62BD-DDC856C24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F9EC92-14B5-EA13-ED89-0BFA94620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81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42740-623A-55FA-102A-6BA7FC010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422D07-6826-9195-64ED-8DD0CCE0FF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C5E89E-29EF-F17E-F43E-D1F2E668A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186269-EA6B-90FF-CBC0-4D5E6DB46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9EA0DC-EDB5-5385-2320-46A88847D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6B65A7-C13D-F892-0EDF-426CAA572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445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12818-1963-1530-ABE0-91EBE407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65EDC6-CABC-6822-A52A-DEF40F363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76EECD-FD59-BAE5-D000-F7A59F3A8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5BB5301-B446-0014-92E8-390DF9A706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BCA88BF-AFF7-FB37-7F74-B232AFB386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E88E18D-98A2-516F-78B3-EA965387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2D151CE-4BC4-0669-8375-DC90C1F9C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E6238D-CD0A-8B92-6CAB-A15A69295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554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4D57E-161B-054E-05F0-4B843F6E6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A7E6A70-7A56-12F5-7F07-9BA01BC96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41FCB5E-5A93-DC56-3152-0544A57A3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F89C777-DF9F-F683-DDC6-87939AF72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08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CCDFABF-D8D9-0ACA-83BD-36E0D0E92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C13FBBA-516D-792B-FF65-C8739BD20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EDDB2B-47EF-EA31-B674-08059D5D7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434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4E4015-A51B-528C-16BF-F39EA0587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B97413-B286-4072-2546-1C3067161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0F2779-B19E-A6CF-44CB-4D358032DC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724EA8-AB39-D844-E711-9FD8035F6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155FC0-AA68-6F5D-B8FD-52D0448AD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5873CE-B67C-CCBA-4F88-AB009C8EA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936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F9BB8D-02A7-A15F-2AB3-FFBC1AF33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D56781E-8653-E8A9-A9C2-083C0546B1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3DA1DD-7077-1FB0-44FB-F7DDB30E8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C8A692-BA10-0901-776F-0A004471B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409C23-0D9A-0BA8-46B0-02677CDB4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146B69-8EB4-9C2A-32E7-17704ACC2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8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8EF9C-DE5C-FCBC-C3D7-8BEFD6C29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186825-50E0-CDB4-DEEB-439655CB9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28D536-B09F-5457-99E5-DF848FB5BA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3B115-9303-4624-A3F3-B65F339C10FE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DA17B-8E02-71BF-6F8B-DA2BB596F7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4E5007-4119-8497-9F19-DC5507BFA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40F8A-541C-4F6E-A4A9-2CEB7EEBC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09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6D6D36-1DE4-91FA-D11B-59200E23E8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35467"/>
            <a:ext cx="12192000" cy="1735667"/>
          </a:xfrm>
        </p:spPr>
        <p:txBody>
          <a:bodyPr>
            <a:normAutofit fontScale="90000"/>
          </a:bodyPr>
          <a:lstStyle/>
          <a:p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МЕТОДИКА ОБУЧЕНИЯ ИГРЕ НА ДЕТСКИХ МУЗЫКАЛЬНЫХ ИНСТРУМЕНТАХ,   </a:t>
            </a:r>
            <a:b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СТАРШЕГО ДОШКОЛЬНОГО ВОЗРАСТА, </a:t>
            </a:r>
            <a:b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ДВИЖЕНИЯМИ И ПЕРЕСТРОЕНИЯМИ ПОД ФОНОГРАММУ.</a:t>
            </a: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2F26C9-60F9-D052-BEF8-C4E61E0654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8A7F3F-193B-29B5-216F-209577686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606"/>
            <a:ext cx="12141002" cy="55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46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EEC3AD-574A-B8EF-6907-BCA92DA6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0" y="194733"/>
            <a:ext cx="6341777" cy="474134"/>
          </a:xfrm>
        </p:spPr>
        <p:txBody>
          <a:bodyPr>
            <a:normAutofit fontScale="90000"/>
          </a:bodyPr>
          <a:lstStyle/>
          <a:p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3. ПЕРИОД ОБУЧЕНИЯ</a:t>
            </a: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C71D92-5B83-D25D-A8BF-DD8853C72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867" y="973666"/>
            <a:ext cx="6824133" cy="637539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Прослушивание с детьми произведение.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Показ проигрывание разных партий инструментов.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Разучивание каждой партии всеми детьми.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Разделение по группам инструментов.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Игра по партиям всего произведения</a:t>
            </a:r>
            <a:endParaRPr lang="ru-RU" dirty="0"/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7E5F17BD-62C0-D588-540B-7B6CA7A84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332" y="0"/>
            <a:ext cx="4910667" cy="380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15B9BE11-D8CA-8E33-055C-0F24C873C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866" y="3903133"/>
            <a:ext cx="5427134" cy="295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438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5FC4C-13B6-22DF-1727-E6A4B0F7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99" y="160867"/>
            <a:ext cx="3826933" cy="1826948"/>
          </a:xfrm>
        </p:spPr>
        <p:txBody>
          <a:bodyPr>
            <a:normAutofit fontScale="90000"/>
          </a:bodyPr>
          <a:lstStyle/>
          <a:p>
            <a:r>
              <a:rPr lang="ru-RU" sz="18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8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ПЕРИОД  </a:t>
            </a:r>
            <a:b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ДОБАВЛЕНИЕ </a:t>
            </a:r>
            <a:b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ДВИЖЕНИЙ </a:t>
            </a:r>
            <a:b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ПЕРЕСТРОЕНИЙ</a:t>
            </a:r>
            <a:r>
              <a:rPr lang="ru-RU" sz="2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84D958-F89F-7023-56E5-7177A8B1F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946400"/>
            <a:ext cx="4030133" cy="521361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обучение  движению которое будет использовано в оркестре.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соединение игры на инструментах с движениями.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7410" name="Picture 2" descr="Picture background">
            <a:extLst>
              <a:ext uri="{FF2B5EF4-FFF2-40B4-BE49-F238E27FC236}">
                <a16:creationId xmlns:a16="http://schemas.microsoft.com/office/drawing/2014/main" id="{B5E0FCB3-399F-389D-8CAF-610B0BC1C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133" y="-10319"/>
            <a:ext cx="81618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848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D8E2050-72ED-F58B-C011-69BE50030506}"/>
              </a:ext>
            </a:extLst>
          </p:cNvPr>
          <p:cNvSpPr txBox="1"/>
          <p:nvPr/>
        </p:nvSpPr>
        <p:spPr>
          <a:xfrm>
            <a:off x="2294466" y="143934"/>
            <a:ext cx="6722533" cy="994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32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КОНЦЕРТНОЕ ИСПОЛНЕНИЕ</a:t>
            </a:r>
            <a:endParaRPr lang="ru-RU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9B94C9B1-88CE-E1CE-E8B9-5E470B019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07387"/>
            <a:ext cx="4628376" cy="346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C15E64A6-8FA8-3183-6666-40EABD094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533" y="1203721"/>
            <a:ext cx="4310948" cy="265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F20316-7A70-F287-5BCE-6EF087436D0A}"/>
              </a:ext>
            </a:extLst>
          </p:cNvPr>
          <p:cNvSpPr txBox="1"/>
          <p:nvPr/>
        </p:nvSpPr>
        <p:spPr>
          <a:xfrm>
            <a:off x="76200" y="3725333"/>
            <a:ext cx="12115801" cy="3203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 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ИГРА  НА ДЕТСКИХ МУЗЫКАЛЬНЫХ ИНСТРУМЕНТАХ С ДВИЖЕНИЯМИ И  ПЕРЕСТРОЕНИЯМИ: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УВЕЛИЧИВАЕТ ОБОГАЩАЕТ ЗНАНИЯ   ДЕТЕЙ О МУЗЫКЕ, ПРИ </a:t>
            </a:r>
            <a:r>
              <a:rPr lang="ru-RU" sz="20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ЗНАКОМСТВЕ </a:t>
            </a:r>
            <a:r>
              <a:rPr lang="ru-RU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 РАЗНЫМИ ВИДАМИ И ЖАНРАМИ.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СПОСОБСТВУЕТ РАЗВИТИЮ  РИМИЧЕСКОГО СЛУХА.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УЛУЧШАЕТ КООРДИНАЦИЮ ДВИЖЕНИЙ, А ЗНАЧИТ И МОЗГОВУЮ ДЕЯТЕЛЬНОСТЬ.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ЯВЛЯЕТСЯ ЗРЕЛИЩНЫМ  ИНТЕРЕСНЫМ НОМЕРОМ В КОНЦЕРТНОЙ ПРОГРАММЕ </a:t>
            </a:r>
          </a:p>
        </p:txBody>
      </p:sp>
    </p:spTree>
    <p:extLst>
      <p:ext uri="{BB962C8B-B14F-4D97-AF65-F5344CB8AC3E}">
        <p14:creationId xmlns:p14="http://schemas.microsoft.com/office/powerpoint/2010/main" val="3703289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FE7E01C-7B5E-9CFC-5817-FC1BA6650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253B1A8-C71A-7440-E98A-56D3359332AD}"/>
              </a:ext>
            </a:extLst>
          </p:cNvPr>
          <p:cNvSpPr/>
          <p:nvPr/>
        </p:nvSpPr>
        <p:spPr>
          <a:xfrm>
            <a:off x="2192867" y="1227667"/>
            <a:ext cx="6155266" cy="99906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996FE0F8-2DC0-855A-CAEB-D9A19D7D3721}"/>
              </a:ext>
            </a:extLst>
          </p:cNvPr>
          <p:cNvSpPr/>
          <p:nvPr/>
        </p:nvSpPr>
        <p:spPr>
          <a:xfrm>
            <a:off x="177799" y="4157133"/>
            <a:ext cx="6815667" cy="252479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4001CF-3E33-52D5-DFE8-9B1F2AEB6590}"/>
              </a:ext>
            </a:extLst>
          </p:cNvPr>
          <p:cNvSpPr txBox="1"/>
          <p:nvPr/>
        </p:nvSpPr>
        <p:spPr>
          <a:xfrm>
            <a:off x="2417234" y="1315157"/>
            <a:ext cx="5803899" cy="758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4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6F0068-6216-41B6-05C9-79CE696EB2E2}"/>
              </a:ext>
            </a:extLst>
          </p:cNvPr>
          <p:cNvSpPr txBox="1"/>
          <p:nvPr/>
        </p:nvSpPr>
        <p:spPr>
          <a:xfrm>
            <a:off x="434109" y="4313381"/>
            <a:ext cx="6457758" cy="2279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ПРЕЗЕНТАЦИЮ ПОДГОТОВИЛА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ПИВОВАРОВА ЕЛЕНА АНАТОЛЬЕВНА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МУЗЫКАЛЬНЫЙ РУКОВОДИТЕЛЬ </a:t>
            </a:r>
            <a:r>
              <a:rPr lang="ru-RU" sz="28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ГБДОУ ЦРР  </a:t>
            </a:r>
            <a:r>
              <a:rPr lang="ru-RU" sz="28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Д\С 66 </a:t>
            </a:r>
            <a: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ПРИМОРСКОГО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1592948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D563B-4911-1794-7BDF-BCF600AF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8" y="0"/>
            <a:ext cx="3259666" cy="6857999"/>
          </a:xfrm>
        </p:spPr>
        <p:txBody>
          <a:bodyPr>
            <a:normAutofit/>
          </a:bodyPr>
          <a:lstStyle/>
          <a:p>
            <a:r>
              <a:rPr lang="ru-RU" sz="28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оркестра с движениями используются музыкальные инструменты, которые не имеют чётко выраженной </a:t>
            </a:r>
            <a:r>
              <a:rPr lang="ru-RU" sz="2800" kern="0" dirty="0" err="1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звуковысотности</a:t>
            </a:r>
            <a:r>
              <a:rPr lang="ru-RU" sz="28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поэтому их принято называть шумовыми инструментами.</a:t>
            </a:r>
            <a: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0CD9D460-75F5-DAA3-74CF-8088A174F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66" y="0"/>
            <a:ext cx="887306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86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333840-0B07-AD08-BF24-DBED90D87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5433" y="170392"/>
            <a:ext cx="8373533" cy="1325563"/>
          </a:xfrm>
        </p:spPr>
        <p:txBody>
          <a:bodyPr/>
          <a:lstStyle/>
          <a:p>
            <a:r>
              <a:rPr lang="ru-RU" b="1" dirty="0"/>
              <a:t>ДВИЖЕНИЯ И ПЕРЕСТРОЕНИЯ.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8F7FCF-5ECA-84C2-0689-A15B5702E9F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ПЕРЕСТРОЕНИЯ</a:t>
            </a:r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ХОДЬБА, </a:t>
            </a:r>
          </a:p>
          <a:p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ПЕРЕСТРОЕНИЕ В КОЛОННЫ, </a:t>
            </a:r>
          </a:p>
          <a:p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 ПО КРУГУ, </a:t>
            </a:r>
          </a:p>
          <a:p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ПРИСТАВНОЙ ШАГ, </a:t>
            </a:r>
          </a:p>
          <a:p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ПЕРЕСТРОЕНИЕ В ПОЛУКРУГ.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B9124B-833C-0934-6109-887001DE47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 РУК: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ВПРАВО – ВЛЕВО, </a:t>
            </a: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ВВЕРХ – ВНИЗ, </a:t>
            </a: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400" kern="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КРУГУ.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512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F2606-DEDB-0F8A-6A88-40729D68C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299" y="143933"/>
            <a:ext cx="12268200" cy="826029"/>
          </a:xfrm>
        </p:spPr>
        <p:txBody>
          <a:bodyPr>
            <a:noAutofit/>
          </a:bodyPr>
          <a:lstStyle/>
          <a:p>
            <a:r>
              <a:rPr lang="ru-RU" sz="32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1. ВЫБОР МУЗЫКАЛЬНОГО ПРОИЗВЕДЕИЯ</a:t>
            </a:r>
            <a: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9180D0-E27D-59BF-4D98-355821B139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5900" y="1113896"/>
            <a:ext cx="5084233" cy="6392333"/>
          </a:xfrm>
        </p:spPr>
        <p:txBody>
          <a:bodyPr>
            <a:normAutofit/>
          </a:bodyPr>
          <a:lstStyle/>
          <a:p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Выбор произведения зависит от сценария и темы утренника  или досуга.</a:t>
            </a:r>
          </a:p>
          <a:p>
            <a:endParaRPr lang="ru-RU" kern="0" dirty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Первичное прослушивание </a:t>
            </a:r>
          </a:p>
          <a:p>
            <a:pPr marL="228600">
              <a:lnSpc>
                <a:spcPct val="115000"/>
              </a:lnSpc>
              <a:spcAft>
                <a:spcPts val="800"/>
              </a:spcAft>
            </a:pP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предварительный </a:t>
            </a:r>
            <a:r>
              <a:rPr lang="ru-RU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музыки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700C9F-68C4-6EAF-F151-DE51C5CE3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63633" y="969962"/>
            <a:ext cx="6612467" cy="562186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Определить: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-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жанр, стиль (классический, народный, современный)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-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музыкальный размер;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-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характер, настроение;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-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выразительные средства для раскрытия характера (темп, ритмический рисунок, лад, динамика, тембр, мелодическая линия);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-</a:t>
            </a:r>
            <a:r>
              <a:rPr lang="ru-RU" sz="2400" kern="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построение музыкального произведения( двух- трехчастное, повторы, вступления, коды)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877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F21C3C34-DA9A-FE48-7779-88B4C1712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665" y="0"/>
            <a:ext cx="904733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100B6D7C-4E7C-C2A9-95A9-C93BF9A34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33" y="0"/>
            <a:ext cx="3212398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42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778956-63C2-638D-EF86-B77D85693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600" y="-42333"/>
            <a:ext cx="10591800" cy="681037"/>
          </a:xfrm>
        </p:spPr>
        <p:txBody>
          <a:bodyPr>
            <a:normAutofit fontScale="90000"/>
          </a:bodyPr>
          <a:lstStyle/>
          <a:p>
            <a:r>
              <a:rPr lang="ru-RU" sz="32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6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вид , жанр, стиль. </a:t>
            </a:r>
            <a:r>
              <a:rPr lang="ru-RU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dirty="0"/>
          </a:p>
        </p:txBody>
      </p:sp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D0C3FFB6-973D-8780-DB40-E6A5EE5E9A3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6172199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cture background">
            <a:extLst>
              <a:ext uri="{FF2B5EF4-FFF2-40B4-BE49-F238E27FC236}">
                <a16:creationId xmlns:a16="http://schemas.microsoft.com/office/drawing/2014/main" id="{65F033E8-761D-6DD7-70FC-8402CE3ABC0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08000"/>
            <a:ext cx="6019800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292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A2606-18A6-C7DD-072E-9C651E361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75268"/>
          </a:xfrm>
        </p:spPr>
        <p:txBody>
          <a:bodyPr/>
          <a:lstStyle/>
          <a:p>
            <a:pPr algn="ctr"/>
            <a:r>
              <a:rPr lang="ru-RU" sz="1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32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Определить построение музыкального произведения</a:t>
            </a:r>
            <a:br>
              <a:rPr lang="ru-RU" sz="32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 двух- трехчастное, повторы, вступления, коды)</a:t>
            </a:r>
            <a:endParaRPr lang="ru-RU" sz="3200" b="1" dirty="0"/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302F1876-C555-13E9-1A0D-5924641A1F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9932"/>
            <a:ext cx="5943600" cy="593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AF99F947-8C3B-D03B-5E66-E30F1E02B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2" y="1396998"/>
            <a:ext cx="6553198" cy="569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32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03B476-26B2-BB36-3BF7-3C6A28D15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6267"/>
            <a:ext cx="12192000" cy="1058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b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выразительные средства для раскрытия характера</a:t>
            </a:r>
            <a: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4338" name="Picture 2" descr="Picture background">
            <a:extLst>
              <a:ext uri="{FF2B5EF4-FFF2-40B4-BE49-F238E27FC236}">
                <a16:creationId xmlns:a16="http://schemas.microsoft.com/office/drawing/2014/main" id="{4980C73F-C6F0-3CB7-08FB-BFC7943E6DD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8800"/>
            <a:ext cx="12192000" cy="629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386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>
            <a:extLst>
              <a:ext uri="{FF2B5EF4-FFF2-40B4-BE49-F238E27FC236}">
                <a16:creationId xmlns:a16="http://schemas.microsoft.com/office/drawing/2014/main" id="{CB84EA6E-277F-C83A-7C38-8BC372C1C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0816"/>
            <a:ext cx="5706532" cy="62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0677D5-843C-0C4F-7888-16DA10A6BD5D}"/>
              </a:ext>
            </a:extLst>
          </p:cNvPr>
          <p:cNvSpPr txBox="1"/>
          <p:nvPr/>
        </p:nvSpPr>
        <p:spPr>
          <a:xfrm>
            <a:off x="228598" y="120617"/>
            <a:ext cx="11963401" cy="49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ОРКЕСТРОВКА – </a:t>
            </a:r>
            <a:r>
              <a:rPr lang="ru-RU" sz="2400" b="1" kern="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ИНСТРУМЕНТОВКА </a:t>
            </a:r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МУЗЫКАЛЬНОГО ПРОИЗВЕДЕНИЯ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0D233-CE9D-2076-BB80-F61B538A0AA5}"/>
              </a:ext>
            </a:extLst>
          </p:cNvPr>
          <p:cNvSpPr txBox="1"/>
          <p:nvPr/>
        </p:nvSpPr>
        <p:spPr>
          <a:xfrm>
            <a:off x="5706533" y="610816"/>
            <a:ext cx="6485467" cy="7619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b="1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выбор инструментов зависит от построения музыкального произведения.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 – моно инструмент например ложки</a:t>
            </a:r>
            <a:r>
              <a:rPr lang="ru-RU" sz="2400" kern="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Несколько. Ложки и </a:t>
            </a:r>
            <a:r>
              <a:rPr lang="ru-RU" sz="2400" kern="0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трещетки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Бубны и погремушки.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сочетания инструментов в зависимости от стиля и жанра.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Народные – ложки, </a:t>
            </a:r>
            <a:r>
              <a:rPr lang="ru-RU" sz="2400" kern="0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трещетки</a:t>
            </a: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бубны, колокольчики.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Классические – бубны, треугольники, металлофоны..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Современные – бубны, погремушки, маракасы.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Марши – барабаны, бубны.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самостоятельное проигрывание ,прослушивание.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29EFFE-22A4-596C-FC6F-E879237C2130}"/>
              </a:ext>
            </a:extLst>
          </p:cNvPr>
          <p:cNvSpPr txBox="1"/>
          <p:nvPr/>
        </p:nvSpPr>
        <p:spPr>
          <a:xfrm>
            <a:off x="658284" y="1246201"/>
            <a:ext cx="1593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ighlight>
                  <a:srgbClr val="FF0000"/>
                </a:highlight>
              </a:rPr>
              <a:t>ОРКЕСТРОВКА</a:t>
            </a:r>
          </a:p>
        </p:txBody>
      </p:sp>
    </p:spTree>
    <p:extLst>
      <p:ext uri="{BB962C8B-B14F-4D97-AF65-F5344CB8AC3E}">
        <p14:creationId xmlns:p14="http://schemas.microsoft.com/office/powerpoint/2010/main" val="26759489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308</Words>
  <Application>Microsoft Office PowerPoint</Application>
  <PresentationFormat>Широкоэкранный</PresentationFormat>
  <Paragraphs>60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Open Sans</vt:lpstr>
      <vt:lpstr>Symbol</vt:lpstr>
      <vt:lpstr>Times New Roman</vt:lpstr>
      <vt:lpstr>Тема Office</vt:lpstr>
      <vt:lpstr>МЕТОДИКА ОБУЧЕНИЯ ИГРЕ НА ДЕТСКИХ МУЗЫКАЛЬНЫХ ИНСТРУМЕНТАХ,    СТАРШЕГО ДОШКОЛЬНОГО ВОЗРАСТА,  С ДВИЖЕНИЯМИ И ПЕРЕСТРОЕНИЯМИ ПОД ФОНОГРАММУ. </vt:lpstr>
      <vt:lpstr>Для оркестра с движениями используются музыкальные инструменты, которые не имеют чётко выраженной звуковысотности, поэтому их принято называть шумовыми инструментами. </vt:lpstr>
      <vt:lpstr>ДВИЖЕНИЯ И ПЕРЕСТРОЕНИЯ.</vt:lpstr>
      <vt:lpstr>                   1. ВЫБОР МУЗЫКАЛЬНОГО ПРОИЗВЕДЕИЯ </vt:lpstr>
      <vt:lpstr>Презентация PowerPoint</vt:lpstr>
      <vt:lpstr>                    Определить вид , жанр, стиль.  </vt:lpstr>
      <vt:lpstr>  Определить построение музыкального произведения ( двух- трехчастное, повторы, вступления, коды)</vt:lpstr>
      <vt:lpstr>           Определить выразительные средства для раскрытия характера   </vt:lpstr>
      <vt:lpstr>Презентация PowerPoint</vt:lpstr>
      <vt:lpstr>          3. ПЕРИОД ОБУЧЕНИЯ </vt:lpstr>
      <vt:lpstr>     4. ПЕРИОД    ДОБАВЛЕНИЕ  ДВИЖЕНИЙ  И ПЕРЕСТРОЕНИЙ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ОБУЧЕНИЯ ИГРЕ НА ДЕТСКИХ МУЗЫКАЛЬНЫХ ИНСТРУМЕНТАХ,    СТАРШЕГО ДОШКОЛЬНОГО ВОЗРАСТА,  С ДВИЖЕНИЯМИ И ПЕРЕСТРОЕНИЯМИ ПОД ФОНОГРАММУ. </dc:title>
  <dc:creator>Елена Пивоварова</dc:creator>
  <cp:lastModifiedBy>Пользователь</cp:lastModifiedBy>
  <cp:revision>5</cp:revision>
  <dcterms:created xsi:type="dcterms:W3CDTF">2025-02-02T09:27:40Z</dcterms:created>
  <dcterms:modified xsi:type="dcterms:W3CDTF">2025-02-05T08:39:07Z</dcterms:modified>
</cp:coreProperties>
</file>