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1" r:id="rId5"/>
    <p:sldId id="264" r:id="rId6"/>
    <p:sldId id="265" r:id="rId7"/>
    <p:sldId id="262" r:id="rId8"/>
    <p:sldId id="263" r:id="rId9"/>
    <p:sldId id="260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29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925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105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01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933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526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075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189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37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44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250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305EF-54BE-475F-A60D-C4A871F3699C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C967A-A7E4-472D-AAED-29A7867C2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18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primdou.54@obr.gov.spb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lkutusheva.blogspot.com/p/blog-page_92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6220" y="4067033"/>
            <a:ext cx="8784609" cy="875946"/>
          </a:xfrm>
        </p:spPr>
        <p:txBody>
          <a:bodyPr>
            <a:normAutofit fontScale="90000"/>
          </a:bodyPr>
          <a:lstStyle/>
          <a:p>
            <a:pPr lvl="0" defTabSz="457200">
              <a:lnSpc>
                <a:spcPct val="100000"/>
              </a:lnSpc>
              <a:spcBef>
                <a:spcPts val="1000"/>
              </a:spcBef>
              <a:buClr>
                <a:srgbClr val="90C226"/>
              </a:buClr>
              <a:buSzPct val="80000"/>
              <a:defRPr/>
            </a:pP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Государственное бюджетное дошкольное образовательное учреждение                                   </a:t>
            </a:r>
            <a:b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детский сад № 54 комбинированного вида Приморского района Санкт-Петербурга</a:t>
            </a:r>
            <a:b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(ГБДОУ детский сад № 54 Приморского района Санкт-Петербурга)</a:t>
            </a:r>
            <a:r>
              <a:rPr lang="ru-RU" altLang="ru-RU" sz="160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60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kern="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«Использование музыкальных инструментов </a:t>
            </a:r>
            <a:br>
              <a:rPr lang="ru-RU" sz="3600" b="1" kern="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kern="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разделе музыкального занятия – Слушание» </a:t>
            </a:r>
            <a:r>
              <a:rPr lang="ru-RU" sz="32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kern="0" dirty="0" smtClean="0">
                <a:solidFill>
                  <a:srgbClr val="6A9C41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kern="0" dirty="0" smtClean="0">
                <a:solidFill>
                  <a:srgbClr val="6A9C41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800" b="1" dirty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7647" y="3630304"/>
            <a:ext cx="9394209" cy="1958454"/>
          </a:xfrm>
        </p:spPr>
        <p:txBody>
          <a:bodyPr>
            <a:normAutofit/>
          </a:bodyPr>
          <a:lstStyle/>
          <a:p>
            <a:pPr algn="r"/>
            <a: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Составили:</a:t>
            </a:r>
            <a:b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музыкальные руководители</a:t>
            </a:r>
            <a:b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О.П. Марченко</a:t>
            </a:r>
            <a:b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В.А. Семенова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8734" y="5588758"/>
            <a:ext cx="6905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Санкт-Петербург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2025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8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3516" y="3411940"/>
            <a:ext cx="8566244" cy="873457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494"/>
              </a:spcAft>
              <a:buClr>
                <a:prstClr val="white"/>
              </a:buClr>
              <a:buSzPct val="80000"/>
            </a:pP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Государственное бюджетное дошкольное образовательное учреждение                                   </a:t>
            </a:r>
            <a:b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детский сад № 54 комбинированного вида Приморского района Санкт-Петербурга</a:t>
            </a:r>
            <a:b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(ГБДОУ детский сад № 54 Приморского района Санкт-Петербурга)</a:t>
            </a:r>
            <a: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600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b="1" kern="0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kern="0" dirty="0" smtClean="0">
                <a:solidFill>
                  <a:srgbClr val="6A9C41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kern="0" dirty="0" smtClean="0">
                <a:solidFill>
                  <a:srgbClr val="6A9C41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6A9C41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38734" y="5588758"/>
            <a:ext cx="6905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Санкт-Петербург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2025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651" y="2715905"/>
            <a:ext cx="101675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Санкт-Петербург, Комендантский проспект, дом 13, корпус 2, лит. 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primdou.54@obr.gov.spb.ru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5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3708" y="859809"/>
            <a:ext cx="10072046" cy="1228297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творческой активности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старшего дошкольного возраста (по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принципам К. 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музыка,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речь, движение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3707" y="2811439"/>
            <a:ext cx="10058399" cy="3439236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Задачи: </a:t>
            </a:r>
            <a:endParaRPr lang="ru-RU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ознакомление </a:t>
            </a:r>
            <a:r>
              <a:rPr lang="ru-RU" b="1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дошкольников с </a:t>
            </a:r>
            <a:r>
              <a:rPr lang="ru-RU" b="1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музыкальными 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инструментами, способах </a:t>
            </a:r>
            <a:r>
              <a:rPr lang="ru-RU" b="1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игры на них, звуковых 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особенностях;</a:t>
            </a:r>
            <a:r>
              <a:rPr lang="ru-RU" b="1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поиск </a:t>
            </a:r>
            <a:r>
              <a:rPr lang="ru-RU" b="1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новых путей, современных методов, интегрированных технологий по обучению игре на детских музыкальных 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инструментах </a:t>
            </a:r>
            <a:r>
              <a:rPr lang="ru-RU" dirty="0" smtClean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(например, при 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озвучивании различных явлений природы, таких как 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капли 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дождя (колокольчик или 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металлофон),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гром 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барабан), шелест листьев и </a:t>
            </a:r>
            <a:r>
              <a:rPr lang="ru-RU" dirty="0" smtClean="0">
                <a:solidFill>
                  <a:srgbClr val="ED7D31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т.д.)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9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236">
            <a:off x="987018" y="3141430"/>
            <a:ext cx="3329764" cy="33297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" t="3648" r="3090" b="4026"/>
          <a:stretch/>
        </p:blipFill>
        <p:spPr>
          <a:xfrm>
            <a:off x="5076968" y="807371"/>
            <a:ext cx="6605518" cy="4482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7390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3311" r="4822" b="4391"/>
          <a:stretch/>
        </p:blipFill>
        <p:spPr>
          <a:xfrm>
            <a:off x="800405" y="883391"/>
            <a:ext cx="3944330" cy="53184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896">
            <a:off x="5692079" y="2562674"/>
            <a:ext cx="2575206" cy="3433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777">
            <a:off x="8834482" y="2553239"/>
            <a:ext cx="2595613" cy="346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7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896">
            <a:off x="1021997" y="1986143"/>
            <a:ext cx="2169881" cy="2893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777">
            <a:off x="3424607" y="2029881"/>
            <a:ext cx="2155046" cy="28733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777">
            <a:off x="6038561" y="2083991"/>
            <a:ext cx="2155046" cy="28733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777">
            <a:off x="8546477" y="2110926"/>
            <a:ext cx="2155046" cy="287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896">
            <a:off x="872382" y="1999732"/>
            <a:ext cx="2169881" cy="2893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777">
            <a:off x="3412327" y="2029884"/>
            <a:ext cx="2155046" cy="28733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777">
            <a:off x="8599957" y="2050146"/>
            <a:ext cx="2155046" cy="2873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896">
            <a:off x="5971985" y="2019995"/>
            <a:ext cx="2169881" cy="289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1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73" y="859809"/>
            <a:ext cx="4481593" cy="5308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558" y="3129057"/>
            <a:ext cx="2329008" cy="22474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8920">
            <a:off x="9023082" y="3018014"/>
            <a:ext cx="2469577" cy="246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5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515" y="1255595"/>
            <a:ext cx="5947724" cy="4831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326" y="3279122"/>
            <a:ext cx="2599775" cy="220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3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Использованная литература: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38233"/>
            <a:ext cx="10515600" cy="3938729"/>
          </a:xfrm>
        </p:spPr>
        <p:txBody>
          <a:bodyPr>
            <a:normAutofit/>
          </a:bodyPr>
          <a:lstStyle/>
          <a:p>
            <a:pPr algn="just">
              <a:spcBef>
                <a:spcPct val="0"/>
              </a:spcBef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П.И.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Чайковский «Детский альбом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»;</a:t>
            </a:r>
          </a:p>
          <a:p>
            <a:pPr algn="just">
              <a:spcBef>
                <a:spcPct val="0"/>
              </a:spcBef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hlinkClick r:id="rId2"/>
              </a:rPr>
              <a:t>elkutusheva.blogspot.com/p/blog-page_92.html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«Музыкальный мир: Чайковский детям» (иллюстрации)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63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77</Words>
  <Application>Microsoft Office PowerPoint</Application>
  <PresentationFormat>Широкоэкранный</PresentationFormat>
  <Paragraphs>14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Государственное бюджетное дошкольное образовательное учреждение                                    детский сад № 54 комбинированного вида Приморского района Санкт-Петербурга (ГБДОУ детский сад № 54 Приморского района Санкт-Петербурга)   «Использование музыкальных инструментов  в разделе музыкального занятия – Слушание»     </vt:lpstr>
      <vt:lpstr>Цель: способствовать развитию творческой активности детей старшего дошкольного возраста (по принципам К. Орфа (музыка, речь, движение)).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Использованная литература:</vt:lpstr>
      <vt:lpstr>  Государственное бюджетное дошкольное образовательное учреждение                                    детский сад № 54 комбинированного вида Приморского района Санкт-Петербурга (ГБДОУ детский сад № 54 Приморского района Санкт-Петербурга)   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2025-02-03T21:12:30Z</dcterms:created>
  <dcterms:modified xsi:type="dcterms:W3CDTF">2025-02-04T22:11:51Z</dcterms:modified>
</cp:coreProperties>
</file>