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7" r:id="rId4"/>
    <p:sldId id="276" r:id="rId5"/>
    <p:sldId id="274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3" autoAdjust="0"/>
    <p:restoredTop sz="94563" autoAdjust="0"/>
  </p:normalViewPr>
  <p:slideViewPr>
    <p:cSldViewPr>
      <p:cViewPr varScale="1">
        <p:scale>
          <a:sx n="75" d="100"/>
          <a:sy n="75" d="100"/>
        </p:scale>
        <p:origin x="-21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233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07233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>
            <a:noAutofit/>
          </a:bodyPr>
          <a:lstStyle/>
          <a:p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Государственное бюджетное дошкольное образовательное учреждение</a:t>
            </a:r>
            <a:br>
              <a:rPr lang="ru-RU" sz="2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детский сад №91 Приморского района</a:t>
            </a:r>
            <a:endParaRPr lang="ru-RU" sz="23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4908" y="5373216"/>
            <a:ext cx="8534182" cy="11588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Медведева Ксения Михайловна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Музыкальный руководитель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42210" y="2514550"/>
            <a:ext cx="8659579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Тема: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Боди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перкуссия как элемент подготовки к игре в оркестре»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233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4338"/>
            <a:ext cx="9144000" cy="707233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>
            <a:no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Средняя группа = слово и жест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467410"/>
            <a:ext cx="8136904" cy="4625886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sz="2800" b="1" dirty="0">
                <a:solidFill>
                  <a:schemeClr val="tx1"/>
                </a:solidFill>
                <a:latin typeface="Comic Sans MS" panose="030F0702030302020204" pitchFamily="66" charset="0"/>
              </a:rPr>
              <a:t>Мячик</a:t>
            </a:r>
          </a:p>
          <a:p>
            <a:pPr algn="l"/>
            <a:r>
              <a:rPr lang="ru-RU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Наша Таня громко плачет:</a:t>
            </a:r>
          </a:p>
          <a:p>
            <a:pPr algn="l"/>
            <a:r>
              <a:rPr lang="ru-RU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Уронила в речку мячик.</a:t>
            </a:r>
          </a:p>
          <a:p>
            <a:pPr algn="l"/>
            <a:r>
              <a:rPr lang="ru-RU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- Тише, Танечка, не плачь:</a:t>
            </a:r>
          </a:p>
          <a:p>
            <a:pPr algn="l"/>
            <a:r>
              <a:rPr lang="ru-RU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Не утонет в речке мяч</a:t>
            </a:r>
            <a:r>
              <a:rPr lang="ru-RU" sz="2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.</a:t>
            </a:r>
          </a:p>
          <a:p>
            <a:pPr algn="l"/>
            <a:endParaRPr lang="ru-RU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l"/>
            <a:r>
              <a:rPr lang="ru-RU" sz="2800" b="1" dirty="0">
                <a:solidFill>
                  <a:schemeClr val="tx1"/>
                </a:solidFill>
                <a:latin typeface="Comic Sans MS" panose="030F0702030302020204" pitchFamily="66" charset="0"/>
              </a:rPr>
              <a:t>Мишка</a:t>
            </a:r>
          </a:p>
          <a:p>
            <a:pPr algn="l"/>
            <a:r>
              <a:rPr lang="ru-RU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Уронили мишку на пол,</a:t>
            </a:r>
          </a:p>
          <a:p>
            <a:pPr algn="l"/>
            <a:r>
              <a:rPr lang="ru-RU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Оторвали мишке лапу.</a:t>
            </a:r>
          </a:p>
          <a:p>
            <a:pPr algn="l"/>
            <a:r>
              <a:rPr lang="ru-RU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Все равно его не брошу -</a:t>
            </a:r>
          </a:p>
          <a:p>
            <a:pPr algn="l"/>
            <a:r>
              <a:rPr lang="ru-RU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Потому что он хороший.</a:t>
            </a:r>
            <a:endParaRPr lang="ru-RU" sz="2800" dirty="0" smtClean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l"/>
            <a:endParaRPr lang="ru-RU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l"/>
            <a:endParaRPr lang="ru-RU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4841" y="4060376"/>
            <a:ext cx="2134317" cy="27363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2833" y="1052736"/>
            <a:ext cx="2398334" cy="239833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508696" y="3552142"/>
            <a:ext cx="2002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Comic Sans MS" panose="030F0702030302020204" pitchFamily="66" charset="0"/>
              </a:rPr>
              <a:t>Елена Чурикова</a:t>
            </a:r>
            <a:endParaRPr lang="ru-RU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233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4338"/>
            <a:ext cx="9144000" cy="707233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-188580"/>
            <a:ext cx="9144000" cy="1470025"/>
          </a:xfrm>
        </p:spPr>
        <p:txBody>
          <a:bodyPr>
            <a:no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Старшая группа = слог и жест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2453579"/>
            <a:ext cx="4176464" cy="2664296"/>
          </a:xfrm>
        </p:spPr>
        <p:txBody>
          <a:bodyPr>
            <a:noAutofit/>
          </a:bodyPr>
          <a:lstStyle/>
          <a:p>
            <a:pPr algn="l"/>
            <a:r>
              <a:rPr lang="ru-RU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То-</a:t>
            </a:r>
            <a:r>
              <a:rPr lang="ru-RU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ро</a:t>
            </a:r>
            <a:r>
              <a:rPr lang="ru-RU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(грудь)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Та-</a:t>
            </a:r>
            <a:r>
              <a:rPr lang="ru-RU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ра</a:t>
            </a:r>
            <a:r>
              <a:rPr lang="ru-RU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(колени)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Дум-дум (топ-топ)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Па –па (хлоп-хлоп)</a:t>
            </a:r>
            <a:endParaRPr lang="ru-RU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3874728"/>
            <a:ext cx="2736304" cy="298187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354" y="836712"/>
            <a:ext cx="2520280" cy="25393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49238" y="3441019"/>
            <a:ext cx="21387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Comic Sans MS" panose="030F0702030302020204" pitchFamily="66" charset="0"/>
              </a:rPr>
              <a:t>Андрей Горбунов</a:t>
            </a:r>
            <a:endParaRPr lang="ru-RU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4980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233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4338"/>
            <a:ext cx="9144000" cy="707233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-188580"/>
            <a:ext cx="9144000" cy="1470025"/>
          </a:xfrm>
        </p:spPr>
        <p:txBody>
          <a:bodyPr>
            <a:no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Подготовительная группа= жест</a:t>
            </a:r>
            <a:endParaRPr lang="ru-RU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2520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233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4338"/>
            <a:ext cx="9144000" cy="707233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285860"/>
          </a:xfrm>
        </p:spPr>
        <p:txBody>
          <a:bodyPr>
            <a:noAutofit/>
          </a:bodyPr>
          <a:lstStyle/>
          <a:p>
            <a:r>
              <a:rPr lang="ru-RU" sz="4800" dirty="0" smtClean="0"/>
              <a:t>Спасибо за внимание!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111</Words>
  <Application>Microsoft Office PowerPoint</Application>
  <PresentationFormat>Экран (4:3)</PresentationFormat>
  <Paragraphs>25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Государственное бюджетное дошкольное образовательное учреждение  детский сад №91 Приморского района</vt:lpstr>
      <vt:lpstr>Средняя группа = слово и жест</vt:lpstr>
      <vt:lpstr>Старшая группа = слог и жест</vt:lpstr>
      <vt:lpstr>Подготовительная группа= жест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Государственное бюджетное дошкольное образовательное учреждение  детский сад №96 комбинированного вида Петроградского района</dc:title>
  <dc:creator>гбдоу96</dc:creator>
  <cp:lastModifiedBy>методист</cp:lastModifiedBy>
  <cp:revision>14</cp:revision>
  <dcterms:created xsi:type="dcterms:W3CDTF">2016-10-06T10:22:48Z</dcterms:created>
  <dcterms:modified xsi:type="dcterms:W3CDTF">2025-02-05T10:04:55Z</dcterms:modified>
</cp:coreProperties>
</file>