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Default Extension="jpg" ContentType="image/jpg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13292" y="0"/>
            <a:ext cx="2935223" cy="685799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6355" y="831926"/>
            <a:ext cx="7221855" cy="3380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rgbClr val="B17616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16355" y="4740655"/>
            <a:ext cx="7278370" cy="1781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B17616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B17616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B17616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6458" y="-5079"/>
            <a:ext cx="9942423" cy="10650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rgbClr val="B17616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Relationship Id="rId3" Type="http://schemas.openxmlformats.org/officeDocument/2006/relationships/image" Target="../media/image17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Relationship Id="rId3" Type="http://schemas.openxmlformats.org/officeDocument/2006/relationships/image" Target="../media/image2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Relationship Id="rId3" Type="http://schemas.openxmlformats.org/officeDocument/2006/relationships/image" Target="../media/image24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Relationship Id="rId4" Type="http://schemas.openxmlformats.org/officeDocument/2006/relationships/image" Target="../media/image51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g"/><Relationship Id="rId3" Type="http://schemas.openxmlformats.org/officeDocument/2006/relationships/image" Target="../media/image57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g"/><Relationship Id="rId3" Type="http://schemas.openxmlformats.org/officeDocument/2006/relationships/image" Target="../media/image59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g"/><Relationship Id="rId3" Type="http://schemas.openxmlformats.org/officeDocument/2006/relationships/image" Target="../media/image60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Relationship Id="rId4" Type="http://schemas.openxmlformats.org/officeDocument/2006/relationships/image" Target="../media/image67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73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2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4400">
                <a:solidFill>
                  <a:srgbClr val="F9B72E"/>
                </a:solidFill>
              </a:rPr>
              <a:t>Формирование</a:t>
            </a:r>
            <a:r>
              <a:rPr dirty="0" sz="4400" spc="55">
                <a:solidFill>
                  <a:srgbClr val="F9B72E"/>
                </a:solidFill>
              </a:rPr>
              <a:t> </a:t>
            </a:r>
            <a:r>
              <a:rPr dirty="0" sz="4400" spc="-25">
                <a:solidFill>
                  <a:srgbClr val="F9B72E"/>
                </a:solidFill>
              </a:rPr>
              <a:t>культурного </a:t>
            </a:r>
            <a:r>
              <a:rPr dirty="0" sz="4400">
                <a:solidFill>
                  <a:srgbClr val="F9B72E"/>
                </a:solidFill>
              </a:rPr>
              <a:t>кода</a:t>
            </a:r>
            <a:r>
              <a:rPr dirty="0" sz="4400" spc="-55">
                <a:solidFill>
                  <a:srgbClr val="F9B72E"/>
                </a:solidFill>
              </a:rPr>
              <a:t> </a:t>
            </a:r>
            <a:r>
              <a:rPr dirty="0" sz="4400" spc="-10">
                <a:solidFill>
                  <a:srgbClr val="F9B72E"/>
                </a:solidFill>
              </a:rPr>
              <a:t>современного </a:t>
            </a:r>
            <a:r>
              <a:rPr dirty="0" sz="4400">
                <a:solidFill>
                  <a:srgbClr val="F9B72E"/>
                </a:solidFill>
              </a:rPr>
              <a:t>дошкольника</a:t>
            </a:r>
            <a:r>
              <a:rPr dirty="0" sz="4400" spc="60">
                <a:solidFill>
                  <a:srgbClr val="F9B72E"/>
                </a:solidFill>
              </a:rPr>
              <a:t> </a:t>
            </a:r>
            <a:r>
              <a:rPr dirty="0" sz="4400">
                <a:solidFill>
                  <a:srgbClr val="F9B72E"/>
                </a:solidFill>
              </a:rPr>
              <a:t>в</a:t>
            </a:r>
            <a:r>
              <a:rPr dirty="0" sz="4400" spc="75">
                <a:solidFill>
                  <a:srgbClr val="F9B72E"/>
                </a:solidFill>
              </a:rPr>
              <a:t> </a:t>
            </a:r>
            <a:r>
              <a:rPr dirty="0" sz="4400" spc="-10">
                <a:solidFill>
                  <a:srgbClr val="F9B72E"/>
                </a:solidFill>
              </a:rPr>
              <a:t>контексте</a:t>
            </a:r>
            <a:endParaRPr sz="4400"/>
          </a:p>
          <a:p>
            <a:pPr marL="12700" marR="908050">
              <a:lnSpc>
                <a:spcPct val="100000"/>
              </a:lnSpc>
              <a:spcBef>
                <a:spcPts val="5"/>
              </a:spcBef>
            </a:pPr>
            <a:r>
              <a:rPr dirty="0" sz="4400" spc="-10">
                <a:solidFill>
                  <a:srgbClr val="F9B72E"/>
                </a:solidFill>
              </a:rPr>
              <a:t>художественно</a:t>
            </a:r>
            <a:r>
              <a:rPr dirty="0" sz="4400" spc="-10">
                <a:solidFill>
                  <a:srgbClr val="F9B72E"/>
                </a:solidFill>
                <a:latin typeface="Franklin Gothic Medium"/>
                <a:cs typeface="Franklin Gothic Medium"/>
              </a:rPr>
              <a:t>- </a:t>
            </a:r>
            <a:r>
              <a:rPr dirty="0" sz="4400">
                <a:solidFill>
                  <a:srgbClr val="F9B72E"/>
                </a:solidFill>
              </a:rPr>
              <a:t>эстетического</a:t>
            </a:r>
            <a:r>
              <a:rPr dirty="0" sz="4400" spc="15">
                <a:solidFill>
                  <a:srgbClr val="F9B72E"/>
                </a:solidFill>
              </a:rPr>
              <a:t> </a:t>
            </a:r>
            <a:r>
              <a:rPr dirty="0" sz="4400" spc="-10">
                <a:solidFill>
                  <a:srgbClr val="F9B72E"/>
                </a:solidFill>
              </a:rPr>
              <a:t>развития</a:t>
            </a:r>
            <a:r>
              <a:rPr dirty="0" sz="4400" spc="-10">
                <a:solidFill>
                  <a:srgbClr val="F9B72E"/>
                </a:solidFill>
                <a:latin typeface="Franklin Gothic Medium"/>
                <a:cs typeface="Franklin Gothic Medium"/>
              </a:rPr>
              <a:t>.</a:t>
            </a:r>
            <a:endParaRPr sz="4400">
              <a:latin typeface="Franklin Gothic Medium"/>
              <a:cs typeface="Franklin Gothic Medium"/>
            </a:endParaRPr>
          </a:p>
        </p:txBody>
      </p:sp>
      <p:sp>
        <p:nvSpPr>
          <p:cNvPr id="3" name="object 3" descr=""/>
          <p:cNvSpPr txBox="1">
            <a:spLocks noGrp="1"/>
          </p:cNvSpPr>
          <p:nvPr>
            <p:ph type="subTitle" idx="4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9B72E"/>
                </a:solidFill>
                <a:latin typeface="Cambria"/>
                <a:cs typeface="Cambria"/>
              </a:rPr>
              <a:t>От</a:t>
            </a:r>
            <a:r>
              <a:rPr dirty="0" sz="3600" spc="2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600">
                <a:solidFill>
                  <a:srgbClr val="F9B72E"/>
                </a:solidFill>
                <a:latin typeface="Cambria"/>
                <a:cs typeface="Cambria"/>
              </a:rPr>
              <a:t>теории</a:t>
            </a:r>
            <a:r>
              <a:rPr dirty="0" sz="3600" spc="2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600">
                <a:solidFill>
                  <a:srgbClr val="F9B72E"/>
                </a:solidFill>
                <a:latin typeface="Cambria"/>
                <a:cs typeface="Cambria"/>
              </a:rPr>
              <a:t>к</a:t>
            </a:r>
            <a:r>
              <a:rPr dirty="0" sz="3600" spc="4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600">
                <a:solidFill>
                  <a:srgbClr val="F9B72E"/>
                </a:solidFill>
                <a:latin typeface="Cambria"/>
                <a:cs typeface="Cambria"/>
              </a:rPr>
              <a:t>практике</a:t>
            </a:r>
            <a:r>
              <a:rPr dirty="0" sz="3600" spc="5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600" spc="-10">
                <a:solidFill>
                  <a:srgbClr val="F9B72E"/>
                </a:solidFill>
                <a:latin typeface="Cambria"/>
                <a:cs typeface="Cambria"/>
              </a:rPr>
              <a:t>реализации</a:t>
            </a:r>
            <a:r>
              <a:rPr dirty="0" sz="3600" spc="-10">
                <a:solidFill>
                  <a:srgbClr val="F9B72E"/>
                </a:solidFill>
                <a:latin typeface="Franklin Gothic Medium"/>
                <a:cs typeface="Franklin Gothic Medium"/>
              </a:rPr>
              <a:t>.</a:t>
            </a:r>
            <a:endParaRPr sz="36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2060"/>
              </a:spcBef>
            </a:pPr>
            <a:endParaRPr sz="3600">
              <a:latin typeface="Franklin Gothic Medium"/>
              <a:cs typeface="Franklin Gothic Medium"/>
            </a:endParaRPr>
          </a:p>
          <a:p>
            <a:pPr marL="30480">
              <a:lnSpc>
                <a:spcPct val="100000"/>
              </a:lnSpc>
            </a:pPr>
            <a:r>
              <a:rPr dirty="0" sz="2800" spc="-160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800" spc="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800" spc="-254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800" spc="1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8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733546" y="4189779"/>
            <a:ext cx="356870" cy="2478405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05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20801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0000"/>
                </a:solidFill>
              </a:rPr>
              <a:t>ДИАГНОСТИКА</a:t>
            </a:r>
            <a:r>
              <a:rPr dirty="0" sz="2400" spc="-25">
                <a:solidFill>
                  <a:srgbClr val="000000"/>
                </a:solidFill>
              </a:rPr>
              <a:t> </a:t>
            </a:r>
            <a:r>
              <a:rPr dirty="0" sz="2400" spc="-10">
                <a:solidFill>
                  <a:srgbClr val="000000"/>
                </a:solidFill>
              </a:rPr>
              <a:t>ПРЕДСТАВЛЕНИЙ</a:t>
            </a:r>
            <a:r>
              <a:rPr dirty="0" sz="2400" spc="-40">
                <a:solidFill>
                  <a:srgbClr val="000000"/>
                </a:solidFill>
              </a:rPr>
              <a:t> </a:t>
            </a:r>
            <a:r>
              <a:rPr dirty="0" sz="2400">
                <a:solidFill>
                  <a:srgbClr val="000000"/>
                </a:solidFill>
              </a:rPr>
              <a:t>ДЕТЕЙ</a:t>
            </a:r>
            <a:r>
              <a:rPr dirty="0" sz="2400" spc="-45">
                <a:solidFill>
                  <a:srgbClr val="000000"/>
                </a:solidFill>
              </a:rPr>
              <a:t> </a:t>
            </a:r>
            <a:r>
              <a:rPr dirty="0" sz="2400">
                <a:solidFill>
                  <a:srgbClr val="000000"/>
                </a:solidFill>
              </a:rPr>
              <a:t>МЛАДШЕГО</a:t>
            </a:r>
            <a:r>
              <a:rPr dirty="0" sz="2400" spc="-25">
                <a:solidFill>
                  <a:srgbClr val="000000"/>
                </a:solidFill>
              </a:rPr>
              <a:t> </a:t>
            </a:r>
            <a:r>
              <a:rPr dirty="0" sz="2400" spc="-10">
                <a:solidFill>
                  <a:srgbClr val="000000"/>
                </a:solidFill>
              </a:rPr>
              <a:t>ШКОЛЬНОГО </a:t>
            </a:r>
            <a:r>
              <a:rPr dirty="0" sz="2400" spc="-40">
                <a:solidFill>
                  <a:srgbClr val="000000"/>
                </a:solidFill>
              </a:rPr>
              <a:t>ВОЗРАСТА</a:t>
            </a:r>
            <a:r>
              <a:rPr dirty="0" sz="2400" spc="-75">
                <a:solidFill>
                  <a:srgbClr val="000000"/>
                </a:solidFill>
              </a:rPr>
              <a:t> </a:t>
            </a:r>
            <a:r>
              <a:rPr dirty="0" sz="2400">
                <a:solidFill>
                  <a:srgbClr val="000000"/>
                </a:solidFill>
              </a:rPr>
              <a:t>О</a:t>
            </a:r>
            <a:r>
              <a:rPr dirty="0" sz="2400" spc="-55">
                <a:solidFill>
                  <a:srgbClr val="000000"/>
                </a:solidFill>
              </a:rPr>
              <a:t> </a:t>
            </a:r>
            <a:r>
              <a:rPr dirty="0" sz="2400" spc="-10">
                <a:solidFill>
                  <a:srgbClr val="000000"/>
                </a:solidFill>
              </a:rPr>
              <a:t>ТРАДИЦИОННЫХ</a:t>
            </a:r>
            <a:r>
              <a:rPr dirty="0" sz="2400" spc="-35">
                <a:solidFill>
                  <a:srgbClr val="000000"/>
                </a:solidFill>
              </a:rPr>
              <a:t> </a:t>
            </a:r>
            <a:r>
              <a:rPr dirty="0" sz="2400" spc="-10">
                <a:solidFill>
                  <a:srgbClr val="000000"/>
                </a:solidFill>
              </a:rPr>
              <a:t>НАРОДНЫХ</a:t>
            </a:r>
            <a:r>
              <a:rPr dirty="0" sz="2400" spc="-40">
                <a:solidFill>
                  <a:srgbClr val="000000"/>
                </a:solidFill>
              </a:rPr>
              <a:t> </a:t>
            </a:r>
            <a:r>
              <a:rPr dirty="0" sz="2400" spc="-10">
                <a:solidFill>
                  <a:srgbClr val="000000"/>
                </a:solidFill>
              </a:rPr>
              <a:t>ПРОМЫСЛАХ</a:t>
            </a:r>
            <a:endParaRPr sz="24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4451" y="2453375"/>
            <a:ext cx="10382102" cy="321104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733546" y="4189779"/>
            <a:ext cx="356870" cy="2478405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05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20801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0000"/>
                </a:solidFill>
              </a:rPr>
              <a:t>ДИАГНОСТИКА</a:t>
            </a:r>
            <a:r>
              <a:rPr dirty="0" sz="2400" spc="-25">
                <a:solidFill>
                  <a:srgbClr val="000000"/>
                </a:solidFill>
              </a:rPr>
              <a:t> </a:t>
            </a:r>
            <a:r>
              <a:rPr dirty="0" sz="2400" spc="-10">
                <a:solidFill>
                  <a:srgbClr val="000000"/>
                </a:solidFill>
              </a:rPr>
              <a:t>ПРЕДСТАВЛЕНИЙ</a:t>
            </a:r>
            <a:r>
              <a:rPr dirty="0" sz="2400" spc="-40">
                <a:solidFill>
                  <a:srgbClr val="000000"/>
                </a:solidFill>
              </a:rPr>
              <a:t> </a:t>
            </a:r>
            <a:r>
              <a:rPr dirty="0" sz="2400">
                <a:solidFill>
                  <a:srgbClr val="000000"/>
                </a:solidFill>
              </a:rPr>
              <a:t>ДЕТЕЙ</a:t>
            </a:r>
            <a:r>
              <a:rPr dirty="0" sz="2400" spc="-45">
                <a:solidFill>
                  <a:srgbClr val="000000"/>
                </a:solidFill>
              </a:rPr>
              <a:t> </a:t>
            </a:r>
            <a:r>
              <a:rPr dirty="0" sz="2400">
                <a:solidFill>
                  <a:srgbClr val="000000"/>
                </a:solidFill>
              </a:rPr>
              <a:t>МЛАДШЕГО</a:t>
            </a:r>
            <a:r>
              <a:rPr dirty="0" sz="2400" spc="-25">
                <a:solidFill>
                  <a:srgbClr val="000000"/>
                </a:solidFill>
              </a:rPr>
              <a:t> </a:t>
            </a:r>
            <a:r>
              <a:rPr dirty="0" sz="2400" spc="-10">
                <a:solidFill>
                  <a:srgbClr val="000000"/>
                </a:solidFill>
              </a:rPr>
              <a:t>ШКОЛЬНОГО </a:t>
            </a:r>
            <a:r>
              <a:rPr dirty="0" sz="2400" spc="-40">
                <a:solidFill>
                  <a:srgbClr val="000000"/>
                </a:solidFill>
              </a:rPr>
              <a:t>ВОЗРАСТА</a:t>
            </a:r>
            <a:r>
              <a:rPr dirty="0" sz="2400" spc="-75">
                <a:solidFill>
                  <a:srgbClr val="000000"/>
                </a:solidFill>
              </a:rPr>
              <a:t> </a:t>
            </a:r>
            <a:r>
              <a:rPr dirty="0" sz="2400">
                <a:solidFill>
                  <a:srgbClr val="000000"/>
                </a:solidFill>
              </a:rPr>
              <a:t>О</a:t>
            </a:r>
            <a:r>
              <a:rPr dirty="0" sz="2400" spc="-55">
                <a:solidFill>
                  <a:srgbClr val="000000"/>
                </a:solidFill>
              </a:rPr>
              <a:t> </a:t>
            </a:r>
            <a:r>
              <a:rPr dirty="0" sz="2400" spc="-10">
                <a:solidFill>
                  <a:srgbClr val="000000"/>
                </a:solidFill>
              </a:rPr>
              <a:t>ТРАДИЦИОННЫХ</a:t>
            </a:r>
            <a:r>
              <a:rPr dirty="0" sz="2400" spc="-35">
                <a:solidFill>
                  <a:srgbClr val="000000"/>
                </a:solidFill>
              </a:rPr>
              <a:t> </a:t>
            </a:r>
            <a:r>
              <a:rPr dirty="0" sz="2400" spc="-10">
                <a:solidFill>
                  <a:srgbClr val="000000"/>
                </a:solidFill>
              </a:rPr>
              <a:t>НАРОДНЫХ</a:t>
            </a:r>
            <a:r>
              <a:rPr dirty="0" sz="2400" spc="-40">
                <a:solidFill>
                  <a:srgbClr val="000000"/>
                </a:solidFill>
              </a:rPr>
              <a:t> </a:t>
            </a:r>
            <a:r>
              <a:rPr dirty="0" sz="2400" spc="-10">
                <a:solidFill>
                  <a:srgbClr val="000000"/>
                </a:solidFill>
              </a:rPr>
              <a:t>ПРОМЫСЛАХ</a:t>
            </a:r>
            <a:endParaRPr sz="2400"/>
          </a:p>
        </p:txBody>
      </p:sp>
      <p:grpSp>
        <p:nvGrpSpPr>
          <p:cNvPr id="4" name="object 4" descr=""/>
          <p:cNvGrpSpPr/>
          <p:nvPr/>
        </p:nvGrpSpPr>
        <p:grpSpPr>
          <a:xfrm>
            <a:off x="2638044" y="1854263"/>
            <a:ext cx="3774440" cy="3919220"/>
            <a:chOff x="2638044" y="1854263"/>
            <a:chExt cx="3774440" cy="3919220"/>
          </a:xfrm>
        </p:grpSpPr>
        <p:sp>
          <p:nvSpPr>
            <p:cNvPr id="5" name="object 5" descr=""/>
            <p:cNvSpPr/>
            <p:nvPr/>
          </p:nvSpPr>
          <p:spPr>
            <a:xfrm>
              <a:off x="2638044" y="1998980"/>
              <a:ext cx="3774440" cy="3774440"/>
            </a:xfrm>
            <a:custGeom>
              <a:avLst/>
              <a:gdLst/>
              <a:ahLst/>
              <a:cxnLst/>
              <a:rect l="l" t="t" r="r" b="b"/>
              <a:pathLst>
                <a:path w="3774440" h="3774440">
                  <a:moveTo>
                    <a:pt x="1887220" y="0"/>
                  </a:moveTo>
                  <a:lnTo>
                    <a:pt x="1887220" y="1887220"/>
                  </a:lnTo>
                  <a:lnTo>
                    <a:pt x="511556" y="595376"/>
                  </a:lnTo>
                  <a:lnTo>
                    <a:pt x="478088" y="631966"/>
                  </a:lnTo>
                  <a:lnTo>
                    <a:pt x="445669" y="669333"/>
                  </a:lnTo>
                  <a:lnTo>
                    <a:pt x="414306" y="707453"/>
                  </a:lnTo>
                  <a:lnTo>
                    <a:pt x="384009" y="746302"/>
                  </a:lnTo>
                  <a:lnTo>
                    <a:pt x="354788" y="785859"/>
                  </a:lnTo>
                  <a:lnTo>
                    <a:pt x="326651" y="826099"/>
                  </a:lnTo>
                  <a:lnTo>
                    <a:pt x="299607" y="867000"/>
                  </a:lnTo>
                  <a:lnTo>
                    <a:pt x="273667" y="908538"/>
                  </a:lnTo>
                  <a:lnTo>
                    <a:pt x="248838" y="950691"/>
                  </a:lnTo>
                  <a:lnTo>
                    <a:pt x="225131" y="993435"/>
                  </a:lnTo>
                  <a:lnTo>
                    <a:pt x="202554" y="1036747"/>
                  </a:lnTo>
                  <a:lnTo>
                    <a:pt x="181117" y="1080605"/>
                  </a:lnTo>
                  <a:lnTo>
                    <a:pt x="160829" y="1124984"/>
                  </a:lnTo>
                  <a:lnTo>
                    <a:pt x="141699" y="1169863"/>
                  </a:lnTo>
                  <a:lnTo>
                    <a:pt x="123737" y="1215217"/>
                  </a:lnTo>
                  <a:lnTo>
                    <a:pt x="106951" y="1261024"/>
                  </a:lnTo>
                  <a:lnTo>
                    <a:pt x="91351" y="1307261"/>
                  </a:lnTo>
                  <a:lnTo>
                    <a:pt x="76946" y="1353905"/>
                  </a:lnTo>
                  <a:lnTo>
                    <a:pt x="63745" y="1400932"/>
                  </a:lnTo>
                  <a:lnTo>
                    <a:pt x="51758" y="1448320"/>
                  </a:lnTo>
                  <a:lnTo>
                    <a:pt x="40993" y="1496045"/>
                  </a:lnTo>
                  <a:lnTo>
                    <a:pt x="31461" y="1544084"/>
                  </a:lnTo>
                  <a:lnTo>
                    <a:pt x="23169" y="1592415"/>
                  </a:lnTo>
                  <a:lnTo>
                    <a:pt x="16128" y="1641013"/>
                  </a:lnTo>
                  <a:lnTo>
                    <a:pt x="10346" y="1689857"/>
                  </a:lnTo>
                  <a:lnTo>
                    <a:pt x="5833" y="1738922"/>
                  </a:lnTo>
                  <a:lnTo>
                    <a:pt x="2598" y="1788187"/>
                  </a:lnTo>
                  <a:lnTo>
                    <a:pt x="651" y="1837627"/>
                  </a:lnTo>
                  <a:lnTo>
                    <a:pt x="0" y="1887220"/>
                  </a:lnTo>
                  <a:lnTo>
                    <a:pt x="597" y="1935183"/>
                  </a:lnTo>
                  <a:lnTo>
                    <a:pt x="2380" y="1982851"/>
                  </a:lnTo>
                  <a:lnTo>
                    <a:pt x="5335" y="2030212"/>
                  </a:lnTo>
                  <a:lnTo>
                    <a:pt x="9448" y="2077249"/>
                  </a:lnTo>
                  <a:lnTo>
                    <a:pt x="14704" y="2123950"/>
                  </a:lnTo>
                  <a:lnTo>
                    <a:pt x="21088" y="2170299"/>
                  </a:lnTo>
                  <a:lnTo>
                    <a:pt x="28588" y="2216284"/>
                  </a:lnTo>
                  <a:lnTo>
                    <a:pt x="37189" y="2261889"/>
                  </a:lnTo>
                  <a:lnTo>
                    <a:pt x="46877" y="2307100"/>
                  </a:lnTo>
                  <a:lnTo>
                    <a:pt x="57637" y="2351904"/>
                  </a:lnTo>
                  <a:lnTo>
                    <a:pt x="69455" y="2396287"/>
                  </a:lnTo>
                  <a:lnTo>
                    <a:pt x="82318" y="2440233"/>
                  </a:lnTo>
                  <a:lnTo>
                    <a:pt x="96211" y="2483729"/>
                  </a:lnTo>
                  <a:lnTo>
                    <a:pt x="111119" y="2526761"/>
                  </a:lnTo>
                  <a:lnTo>
                    <a:pt x="127030" y="2569315"/>
                  </a:lnTo>
                  <a:lnTo>
                    <a:pt x="143928" y="2611377"/>
                  </a:lnTo>
                  <a:lnTo>
                    <a:pt x="161800" y="2652931"/>
                  </a:lnTo>
                  <a:lnTo>
                    <a:pt x="180632" y="2693965"/>
                  </a:lnTo>
                  <a:lnTo>
                    <a:pt x="200408" y="2734464"/>
                  </a:lnTo>
                  <a:lnTo>
                    <a:pt x="221116" y="2774414"/>
                  </a:lnTo>
                  <a:lnTo>
                    <a:pt x="242740" y="2813800"/>
                  </a:lnTo>
                  <a:lnTo>
                    <a:pt x="265268" y="2852610"/>
                  </a:lnTo>
                  <a:lnTo>
                    <a:pt x="288683" y="2890827"/>
                  </a:lnTo>
                  <a:lnTo>
                    <a:pt x="312974" y="2928439"/>
                  </a:lnTo>
                  <a:lnTo>
                    <a:pt x="338125" y="2965432"/>
                  </a:lnTo>
                  <a:lnTo>
                    <a:pt x="364122" y="3001790"/>
                  </a:lnTo>
                  <a:lnTo>
                    <a:pt x="390951" y="3037500"/>
                  </a:lnTo>
                  <a:lnTo>
                    <a:pt x="418598" y="3072548"/>
                  </a:lnTo>
                  <a:lnTo>
                    <a:pt x="447048" y="3106919"/>
                  </a:lnTo>
                  <a:lnTo>
                    <a:pt x="476289" y="3140600"/>
                  </a:lnTo>
                  <a:lnTo>
                    <a:pt x="506304" y="3173576"/>
                  </a:lnTo>
                  <a:lnTo>
                    <a:pt x="537082" y="3205833"/>
                  </a:lnTo>
                  <a:lnTo>
                    <a:pt x="568606" y="3237357"/>
                  </a:lnTo>
                  <a:lnTo>
                    <a:pt x="600863" y="3268135"/>
                  </a:lnTo>
                  <a:lnTo>
                    <a:pt x="633839" y="3298150"/>
                  </a:lnTo>
                  <a:lnTo>
                    <a:pt x="667520" y="3327391"/>
                  </a:lnTo>
                  <a:lnTo>
                    <a:pt x="701891" y="3355841"/>
                  </a:lnTo>
                  <a:lnTo>
                    <a:pt x="736939" y="3383488"/>
                  </a:lnTo>
                  <a:lnTo>
                    <a:pt x="772649" y="3410317"/>
                  </a:lnTo>
                  <a:lnTo>
                    <a:pt x="809007" y="3436314"/>
                  </a:lnTo>
                  <a:lnTo>
                    <a:pt x="846000" y="3461465"/>
                  </a:lnTo>
                  <a:lnTo>
                    <a:pt x="883612" y="3485756"/>
                  </a:lnTo>
                  <a:lnTo>
                    <a:pt x="921829" y="3509171"/>
                  </a:lnTo>
                  <a:lnTo>
                    <a:pt x="960639" y="3531699"/>
                  </a:lnTo>
                  <a:lnTo>
                    <a:pt x="1000025" y="3553323"/>
                  </a:lnTo>
                  <a:lnTo>
                    <a:pt x="1039975" y="3574031"/>
                  </a:lnTo>
                  <a:lnTo>
                    <a:pt x="1080474" y="3593807"/>
                  </a:lnTo>
                  <a:lnTo>
                    <a:pt x="1121508" y="3612639"/>
                  </a:lnTo>
                  <a:lnTo>
                    <a:pt x="1163062" y="3630511"/>
                  </a:lnTo>
                  <a:lnTo>
                    <a:pt x="1205124" y="3647409"/>
                  </a:lnTo>
                  <a:lnTo>
                    <a:pt x="1247678" y="3663320"/>
                  </a:lnTo>
                  <a:lnTo>
                    <a:pt x="1290710" y="3678228"/>
                  </a:lnTo>
                  <a:lnTo>
                    <a:pt x="1334206" y="3692121"/>
                  </a:lnTo>
                  <a:lnTo>
                    <a:pt x="1378152" y="3704984"/>
                  </a:lnTo>
                  <a:lnTo>
                    <a:pt x="1422535" y="3716802"/>
                  </a:lnTo>
                  <a:lnTo>
                    <a:pt x="1467339" y="3727562"/>
                  </a:lnTo>
                  <a:lnTo>
                    <a:pt x="1512550" y="3737250"/>
                  </a:lnTo>
                  <a:lnTo>
                    <a:pt x="1558155" y="3745851"/>
                  </a:lnTo>
                  <a:lnTo>
                    <a:pt x="1604140" y="3753351"/>
                  </a:lnTo>
                  <a:lnTo>
                    <a:pt x="1650489" y="3759735"/>
                  </a:lnTo>
                  <a:lnTo>
                    <a:pt x="1697190" y="3764991"/>
                  </a:lnTo>
                  <a:lnTo>
                    <a:pt x="1744227" y="3769104"/>
                  </a:lnTo>
                  <a:lnTo>
                    <a:pt x="1791588" y="3772059"/>
                  </a:lnTo>
                  <a:lnTo>
                    <a:pt x="1839256" y="3773842"/>
                  </a:lnTo>
                  <a:lnTo>
                    <a:pt x="1887220" y="3774440"/>
                  </a:lnTo>
                  <a:lnTo>
                    <a:pt x="1935183" y="3773842"/>
                  </a:lnTo>
                  <a:lnTo>
                    <a:pt x="1982851" y="3772059"/>
                  </a:lnTo>
                  <a:lnTo>
                    <a:pt x="2030212" y="3769104"/>
                  </a:lnTo>
                  <a:lnTo>
                    <a:pt x="2077249" y="3764991"/>
                  </a:lnTo>
                  <a:lnTo>
                    <a:pt x="2123950" y="3759735"/>
                  </a:lnTo>
                  <a:lnTo>
                    <a:pt x="2170299" y="3753351"/>
                  </a:lnTo>
                  <a:lnTo>
                    <a:pt x="2216284" y="3745851"/>
                  </a:lnTo>
                  <a:lnTo>
                    <a:pt x="2261889" y="3737250"/>
                  </a:lnTo>
                  <a:lnTo>
                    <a:pt x="2307100" y="3727562"/>
                  </a:lnTo>
                  <a:lnTo>
                    <a:pt x="2351904" y="3716802"/>
                  </a:lnTo>
                  <a:lnTo>
                    <a:pt x="2396287" y="3704984"/>
                  </a:lnTo>
                  <a:lnTo>
                    <a:pt x="2440233" y="3692121"/>
                  </a:lnTo>
                  <a:lnTo>
                    <a:pt x="2483729" y="3678228"/>
                  </a:lnTo>
                  <a:lnTo>
                    <a:pt x="2526761" y="3663320"/>
                  </a:lnTo>
                  <a:lnTo>
                    <a:pt x="2569315" y="3647409"/>
                  </a:lnTo>
                  <a:lnTo>
                    <a:pt x="2611377" y="3630511"/>
                  </a:lnTo>
                  <a:lnTo>
                    <a:pt x="2652931" y="3612639"/>
                  </a:lnTo>
                  <a:lnTo>
                    <a:pt x="2693965" y="3593807"/>
                  </a:lnTo>
                  <a:lnTo>
                    <a:pt x="2734464" y="3574031"/>
                  </a:lnTo>
                  <a:lnTo>
                    <a:pt x="2774414" y="3553323"/>
                  </a:lnTo>
                  <a:lnTo>
                    <a:pt x="2813800" y="3531699"/>
                  </a:lnTo>
                  <a:lnTo>
                    <a:pt x="2852610" y="3509171"/>
                  </a:lnTo>
                  <a:lnTo>
                    <a:pt x="2890827" y="3485756"/>
                  </a:lnTo>
                  <a:lnTo>
                    <a:pt x="2928439" y="3461465"/>
                  </a:lnTo>
                  <a:lnTo>
                    <a:pt x="2965432" y="3436314"/>
                  </a:lnTo>
                  <a:lnTo>
                    <a:pt x="3001790" y="3410317"/>
                  </a:lnTo>
                  <a:lnTo>
                    <a:pt x="3037500" y="3383488"/>
                  </a:lnTo>
                  <a:lnTo>
                    <a:pt x="3072548" y="3355841"/>
                  </a:lnTo>
                  <a:lnTo>
                    <a:pt x="3106919" y="3327391"/>
                  </a:lnTo>
                  <a:lnTo>
                    <a:pt x="3140600" y="3298150"/>
                  </a:lnTo>
                  <a:lnTo>
                    <a:pt x="3173576" y="3268135"/>
                  </a:lnTo>
                  <a:lnTo>
                    <a:pt x="3205833" y="3237357"/>
                  </a:lnTo>
                  <a:lnTo>
                    <a:pt x="3237357" y="3205833"/>
                  </a:lnTo>
                  <a:lnTo>
                    <a:pt x="3268135" y="3173576"/>
                  </a:lnTo>
                  <a:lnTo>
                    <a:pt x="3298150" y="3140600"/>
                  </a:lnTo>
                  <a:lnTo>
                    <a:pt x="3327391" y="3106919"/>
                  </a:lnTo>
                  <a:lnTo>
                    <a:pt x="3355841" y="3072548"/>
                  </a:lnTo>
                  <a:lnTo>
                    <a:pt x="3383488" y="3037500"/>
                  </a:lnTo>
                  <a:lnTo>
                    <a:pt x="3410317" y="3001790"/>
                  </a:lnTo>
                  <a:lnTo>
                    <a:pt x="3436314" y="2965432"/>
                  </a:lnTo>
                  <a:lnTo>
                    <a:pt x="3461465" y="2928439"/>
                  </a:lnTo>
                  <a:lnTo>
                    <a:pt x="3485756" y="2890827"/>
                  </a:lnTo>
                  <a:lnTo>
                    <a:pt x="3509171" y="2852610"/>
                  </a:lnTo>
                  <a:lnTo>
                    <a:pt x="3531699" y="2813800"/>
                  </a:lnTo>
                  <a:lnTo>
                    <a:pt x="3553323" y="2774414"/>
                  </a:lnTo>
                  <a:lnTo>
                    <a:pt x="3574031" y="2734464"/>
                  </a:lnTo>
                  <a:lnTo>
                    <a:pt x="3593807" y="2693965"/>
                  </a:lnTo>
                  <a:lnTo>
                    <a:pt x="3612639" y="2652931"/>
                  </a:lnTo>
                  <a:lnTo>
                    <a:pt x="3630511" y="2611377"/>
                  </a:lnTo>
                  <a:lnTo>
                    <a:pt x="3647409" y="2569315"/>
                  </a:lnTo>
                  <a:lnTo>
                    <a:pt x="3663320" y="2526761"/>
                  </a:lnTo>
                  <a:lnTo>
                    <a:pt x="3678228" y="2483729"/>
                  </a:lnTo>
                  <a:lnTo>
                    <a:pt x="3692121" y="2440233"/>
                  </a:lnTo>
                  <a:lnTo>
                    <a:pt x="3704984" y="2396287"/>
                  </a:lnTo>
                  <a:lnTo>
                    <a:pt x="3716802" y="2351904"/>
                  </a:lnTo>
                  <a:lnTo>
                    <a:pt x="3727562" y="2307100"/>
                  </a:lnTo>
                  <a:lnTo>
                    <a:pt x="3737250" y="2261889"/>
                  </a:lnTo>
                  <a:lnTo>
                    <a:pt x="3745851" y="2216284"/>
                  </a:lnTo>
                  <a:lnTo>
                    <a:pt x="3753351" y="2170299"/>
                  </a:lnTo>
                  <a:lnTo>
                    <a:pt x="3759735" y="2123950"/>
                  </a:lnTo>
                  <a:lnTo>
                    <a:pt x="3764991" y="2077249"/>
                  </a:lnTo>
                  <a:lnTo>
                    <a:pt x="3769104" y="2030212"/>
                  </a:lnTo>
                  <a:lnTo>
                    <a:pt x="3772059" y="1982851"/>
                  </a:lnTo>
                  <a:lnTo>
                    <a:pt x="3773842" y="1935183"/>
                  </a:lnTo>
                  <a:lnTo>
                    <a:pt x="3774440" y="1887220"/>
                  </a:lnTo>
                  <a:lnTo>
                    <a:pt x="3773842" y="1839256"/>
                  </a:lnTo>
                  <a:lnTo>
                    <a:pt x="3772059" y="1791588"/>
                  </a:lnTo>
                  <a:lnTo>
                    <a:pt x="3769104" y="1744227"/>
                  </a:lnTo>
                  <a:lnTo>
                    <a:pt x="3764991" y="1697190"/>
                  </a:lnTo>
                  <a:lnTo>
                    <a:pt x="3759735" y="1650489"/>
                  </a:lnTo>
                  <a:lnTo>
                    <a:pt x="3753351" y="1604140"/>
                  </a:lnTo>
                  <a:lnTo>
                    <a:pt x="3745851" y="1558155"/>
                  </a:lnTo>
                  <a:lnTo>
                    <a:pt x="3737250" y="1512550"/>
                  </a:lnTo>
                  <a:lnTo>
                    <a:pt x="3727562" y="1467339"/>
                  </a:lnTo>
                  <a:lnTo>
                    <a:pt x="3716802" y="1422535"/>
                  </a:lnTo>
                  <a:lnTo>
                    <a:pt x="3704984" y="1378152"/>
                  </a:lnTo>
                  <a:lnTo>
                    <a:pt x="3692121" y="1334206"/>
                  </a:lnTo>
                  <a:lnTo>
                    <a:pt x="3678228" y="1290710"/>
                  </a:lnTo>
                  <a:lnTo>
                    <a:pt x="3663320" y="1247678"/>
                  </a:lnTo>
                  <a:lnTo>
                    <a:pt x="3647409" y="1205124"/>
                  </a:lnTo>
                  <a:lnTo>
                    <a:pt x="3630511" y="1163062"/>
                  </a:lnTo>
                  <a:lnTo>
                    <a:pt x="3612639" y="1121508"/>
                  </a:lnTo>
                  <a:lnTo>
                    <a:pt x="3593807" y="1080474"/>
                  </a:lnTo>
                  <a:lnTo>
                    <a:pt x="3574031" y="1039975"/>
                  </a:lnTo>
                  <a:lnTo>
                    <a:pt x="3553323" y="1000025"/>
                  </a:lnTo>
                  <a:lnTo>
                    <a:pt x="3531699" y="960639"/>
                  </a:lnTo>
                  <a:lnTo>
                    <a:pt x="3509171" y="921829"/>
                  </a:lnTo>
                  <a:lnTo>
                    <a:pt x="3485756" y="883612"/>
                  </a:lnTo>
                  <a:lnTo>
                    <a:pt x="3461465" y="846000"/>
                  </a:lnTo>
                  <a:lnTo>
                    <a:pt x="3436314" y="809007"/>
                  </a:lnTo>
                  <a:lnTo>
                    <a:pt x="3410317" y="772649"/>
                  </a:lnTo>
                  <a:lnTo>
                    <a:pt x="3383488" y="736939"/>
                  </a:lnTo>
                  <a:lnTo>
                    <a:pt x="3355841" y="701891"/>
                  </a:lnTo>
                  <a:lnTo>
                    <a:pt x="3327391" y="667520"/>
                  </a:lnTo>
                  <a:lnTo>
                    <a:pt x="3298150" y="633839"/>
                  </a:lnTo>
                  <a:lnTo>
                    <a:pt x="3268135" y="600863"/>
                  </a:lnTo>
                  <a:lnTo>
                    <a:pt x="3237357" y="568606"/>
                  </a:lnTo>
                  <a:lnTo>
                    <a:pt x="3205833" y="537082"/>
                  </a:lnTo>
                  <a:lnTo>
                    <a:pt x="3173576" y="506304"/>
                  </a:lnTo>
                  <a:lnTo>
                    <a:pt x="3140600" y="476289"/>
                  </a:lnTo>
                  <a:lnTo>
                    <a:pt x="3106919" y="447048"/>
                  </a:lnTo>
                  <a:lnTo>
                    <a:pt x="3072548" y="418598"/>
                  </a:lnTo>
                  <a:lnTo>
                    <a:pt x="3037500" y="390951"/>
                  </a:lnTo>
                  <a:lnTo>
                    <a:pt x="3001790" y="364122"/>
                  </a:lnTo>
                  <a:lnTo>
                    <a:pt x="2965432" y="338125"/>
                  </a:lnTo>
                  <a:lnTo>
                    <a:pt x="2928439" y="312974"/>
                  </a:lnTo>
                  <a:lnTo>
                    <a:pt x="2890827" y="288683"/>
                  </a:lnTo>
                  <a:lnTo>
                    <a:pt x="2852610" y="265268"/>
                  </a:lnTo>
                  <a:lnTo>
                    <a:pt x="2813800" y="242740"/>
                  </a:lnTo>
                  <a:lnTo>
                    <a:pt x="2774414" y="221116"/>
                  </a:lnTo>
                  <a:lnTo>
                    <a:pt x="2734464" y="200408"/>
                  </a:lnTo>
                  <a:lnTo>
                    <a:pt x="2693965" y="180632"/>
                  </a:lnTo>
                  <a:lnTo>
                    <a:pt x="2652931" y="161800"/>
                  </a:lnTo>
                  <a:lnTo>
                    <a:pt x="2611377" y="143928"/>
                  </a:lnTo>
                  <a:lnTo>
                    <a:pt x="2569315" y="127030"/>
                  </a:lnTo>
                  <a:lnTo>
                    <a:pt x="2526761" y="111119"/>
                  </a:lnTo>
                  <a:lnTo>
                    <a:pt x="2483729" y="96211"/>
                  </a:lnTo>
                  <a:lnTo>
                    <a:pt x="2440233" y="82318"/>
                  </a:lnTo>
                  <a:lnTo>
                    <a:pt x="2396287" y="69455"/>
                  </a:lnTo>
                  <a:lnTo>
                    <a:pt x="2351904" y="57637"/>
                  </a:lnTo>
                  <a:lnTo>
                    <a:pt x="2307100" y="46877"/>
                  </a:lnTo>
                  <a:lnTo>
                    <a:pt x="2261889" y="37189"/>
                  </a:lnTo>
                  <a:lnTo>
                    <a:pt x="2216284" y="28588"/>
                  </a:lnTo>
                  <a:lnTo>
                    <a:pt x="2170299" y="21088"/>
                  </a:lnTo>
                  <a:lnTo>
                    <a:pt x="2123950" y="14704"/>
                  </a:lnTo>
                  <a:lnTo>
                    <a:pt x="2077249" y="9448"/>
                  </a:lnTo>
                  <a:lnTo>
                    <a:pt x="2030212" y="5335"/>
                  </a:lnTo>
                  <a:lnTo>
                    <a:pt x="1982851" y="2380"/>
                  </a:lnTo>
                  <a:lnTo>
                    <a:pt x="1935183" y="597"/>
                  </a:lnTo>
                  <a:lnTo>
                    <a:pt x="1887220" y="0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149600" y="2032381"/>
              <a:ext cx="1376045" cy="1854200"/>
            </a:xfrm>
            <a:custGeom>
              <a:avLst/>
              <a:gdLst/>
              <a:ahLst/>
              <a:cxnLst/>
              <a:rect l="l" t="t" r="r" b="b"/>
              <a:pathLst>
                <a:path w="1376045" h="1854200">
                  <a:moveTo>
                    <a:pt x="1022096" y="0"/>
                  </a:moveTo>
                  <a:lnTo>
                    <a:pt x="973333" y="9968"/>
                  </a:lnTo>
                  <a:lnTo>
                    <a:pt x="924944" y="21195"/>
                  </a:lnTo>
                  <a:lnTo>
                    <a:pt x="876951" y="33669"/>
                  </a:lnTo>
                  <a:lnTo>
                    <a:pt x="829377" y="47378"/>
                  </a:lnTo>
                  <a:lnTo>
                    <a:pt x="782244" y="62309"/>
                  </a:lnTo>
                  <a:lnTo>
                    <a:pt x="735574" y="78450"/>
                  </a:lnTo>
                  <a:lnTo>
                    <a:pt x="689388" y="95789"/>
                  </a:lnTo>
                  <a:lnTo>
                    <a:pt x="643711" y="114314"/>
                  </a:lnTo>
                  <a:lnTo>
                    <a:pt x="598563" y="134012"/>
                  </a:lnTo>
                  <a:lnTo>
                    <a:pt x="553966" y="154871"/>
                  </a:lnTo>
                  <a:lnTo>
                    <a:pt x="509944" y="176879"/>
                  </a:lnTo>
                  <a:lnTo>
                    <a:pt x="466518" y="200025"/>
                  </a:lnTo>
                  <a:lnTo>
                    <a:pt x="423711" y="224294"/>
                  </a:lnTo>
                  <a:lnTo>
                    <a:pt x="381544" y="249676"/>
                  </a:lnTo>
                  <a:lnTo>
                    <a:pt x="340040" y="276158"/>
                  </a:lnTo>
                  <a:lnTo>
                    <a:pt x="299221" y="303727"/>
                  </a:lnTo>
                  <a:lnTo>
                    <a:pt x="259109" y="332372"/>
                  </a:lnTo>
                  <a:lnTo>
                    <a:pt x="219727" y="362080"/>
                  </a:lnTo>
                  <a:lnTo>
                    <a:pt x="181097" y="392840"/>
                  </a:lnTo>
                  <a:lnTo>
                    <a:pt x="143241" y="424638"/>
                  </a:lnTo>
                  <a:lnTo>
                    <a:pt x="106181" y="457463"/>
                  </a:lnTo>
                  <a:lnTo>
                    <a:pt x="69939" y="491302"/>
                  </a:lnTo>
                  <a:lnTo>
                    <a:pt x="34538" y="526143"/>
                  </a:lnTo>
                  <a:lnTo>
                    <a:pt x="0" y="561975"/>
                  </a:lnTo>
                  <a:lnTo>
                    <a:pt x="1375664" y="1853819"/>
                  </a:lnTo>
                  <a:lnTo>
                    <a:pt x="1022096" y="0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149600" y="2032381"/>
              <a:ext cx="1376045" cy="1854200"/>
            </a:xfrm>
            <a:custGeom>
              <a:avLst/>
              <a:gdLst/>
              <a:ahLst/>
              <a:cxnLst/>
              <a:rect l="l" t="t" r="r" b="b"/>
              <a:pathLst>
                <a:path w="1376045" h="1854200">
                  <a:moveTo>
                    <a:pt x="0" y="561975"/>
                  </a:moveTo>
                  <a:lnTo>
                    <a:pt x="34538" y="526143"/>
                  </a:lnTo>
                  <a:lnTo>
                    <a:pt x="69939" y="491302"/>
                  </a:lnTo>
                  <a:lnTo>
                    <a:pt x="106181" y="457463"/>
                  </a:lnTo>
                  <a:lnTo>
                    <a:pt x="143241" y="424638"/>
                  </a:lnTo>
                  <a:lnTo>
                    <a:pt x="181097" y="392840"/>
                  </a:lnTo>
                  <a:lnTo>
                    <a:pt x="219727" y="362080"/>
                  </a:lnTo>
                  <a:lnTo>
                    <a:pt x="259109" y="332372"/>
                  </a:lnTo>
                  <a:lnTo>
                    <a:pt x="299221" y="303727"/>
                  </a:lnTo>
                  <a:lnTo>
                    <a:pt x="340040" y="276158"/>
                  </a:lnTo>
                  <a:lnTo>
                    <a:pt x="381544" y="249676"/>
                  </a:lnTo>
                  <a:lnTo>
                    <a:pt x="423711" y="224294"/>
                  </a:lnTo>
                  <a:lnTo>
                    <a:pt x="466518" y="200025"/>
                  </a:lnTo>
                  <a:lnTo>
                    <a:pt x="509944" y="176879"/>
                  </a:lnTo>
                  <a:lnTo>
                    <a:pt x="553966" y="154871"/>
                  </a:lnTo>
                  <a:lnTo>
                    <a:pt x="598563" y="134012"/>
                  </a:lnTo>
                  <a:lnTo>
                    <a:pt x="643711" y="114314"/>
                  </a:lnTo>
                  <a:lnTo>
                    <a:pt x="689388" y="95789"/>
                  </a:lnTo>
                  <a:lnTo>
                    <a:pt x="735574" y="78450"/>
                  </a:lnTo>
                  <a:lnTo>
                    <a:pt x="782244" y="62309"/>
                  </a:lnTo>
                  <a:lnTo>
                    <a:pt x="829377" y="47378"/>
                  </a:lnTo>
                  <a:lnTo>
                    <a:pt x="876951" y="33669"/>
                  </a:lnTo>
                  <a:lnTo>
                    <a:pt x="924944" y="21195"/>
                  </a:lnTo>
                  <a:lnTo>
                    <a:pt x="973333" y="9968"/>
                  </a:lnTo>
                  <a:lnTo>
                    <a:pt x="1022096" y="0"/>
                  </a:lnTo>
                  <a:lnTo>
                    <a:pt x="1375664" y="1853819"/>
                  </a:lnTo>
                  <a:lnTo>
                    <a:pt x="0" y="56197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4171696" y="1998980"/>
              <a:ext cx="353695" cy="1887220"/>
            </a:xfrm>
            <a:custGeom>
              <a:avLst/>
              <a:gdLst/>
              <a:ahLst/>
              <a:cxnLst/>
              <a:rect l="l" t="t" r="r" b="b"/>
              <a:pathLst>
                <a:path w="353695" h="1887220">
                  <a:moveTo>
                    <a:pt x="353567" y="0"/>
                  </a:moveTo>
                  <a:lnTo>
                    <a:pt x="302751" y="683"/>
                  </a:lnTo>
                  <a:lnTo>
                    <a:pt x="251993" y="2734"/>
                  </a:lnTo>
                  <a:lnTo>
                    <a:pt x="201319" y="6148"/>
                  </a:lnTo>
                  <a:lnTo>
                    <a:pt x="150756" y="10924"/>
                  </a:lnTo>
                  <a:lnTo>
                    <a:pt x="100330" y="17059"/>
                  </a:lnTo>
                  <a:lnTo>
                    <a:pt x="50069" y="24552"/>
                  </a:lnTo>
                  <a:lnTo>
                    <a:pt x="0" y="33400"/>
                  </a:lnTo>
                  <a:lnTo>
                    <a:pt x="353567" y="1887220"/>
                  </a:lnTo>
                  <a:lnTo>
                    <a:pt x="353567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171696" y="1998980"/>
              <a:ext cx="353695" cy="1887220"/>
            </a:xfrm>
            <a:custGeom>
              <a:avLst/>
              <a:gdLst/>
              <a:ahLst/>
              <a:cxnLst/>
              <a:rect l="l" t="t" r="r" b="b"/>
              <a:pathLst>
                <a:path w="353695" h="1887220">
                  <a:moveTo>
                    <a:pt x="0" y="33400"/>
                  </a:moveTo>
                  <a:lnTo>
                    <a:pt x="50069" y="24552"/>
                  </a:lnTo>
                  <a:lnTo>
                    <a:pt x="100330" y="17059"/>
                  </a:lnTo>
                  <a:lnTo>
                    <a:pt x="150756" y="10924"/>
                  </a:lnTo>
                  <a:lnTo>
                    <a:pt x="201319" y="6148"/>
                  </a:lnTo>
                  <a:lnTo>
                    <a:pt x="251993" y="2734"/>
                  </a:lnTo>
                  <a:lnTo>
                    <a:pt x="302751" y="683"/>
                  </a:lnTo>
                  <a:lnTo>
                    <a:pt x="353567" y="0"/>
                  </a:lnTo>
                  <a:lnTo>
                    <a:pt x="353567" y="1887220"/>
                  </a:lnTo>
                  <a:lnTo>
                    <a:pt x="0" y="33400"/>
                  </a:lnTo>
                  <a:close/>
                </a:path>
                <a:path w="353695" h="1887220">
                  <a:moveTo>
                    <a:pt x="353567" y="0"/>
                  </a:moveTo>
                  <a:lnTo>
                    <a:pt x="353567" y="188722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323714" y="1859026"/>
              <a:ext cx="201930" cy="148590"/>
            </a:xfrm>
            <a:custGeom>
              <a:avLst/>
              <a:gdLst/>
              <a:ahLst/>
              <a:cxnLst/>
              <a:rect l="l" t="t" r="r" b="b"/>
              <a:pathLst>
                <a:path w="201929" h="148589">
                  <a:moveTo>
                    <a:pt x="24002" y="148336"/>
                  </a:moveTo>
                  <a:lnTo>
                    <a:pt x="0" y="8762"/>
                  </a:lnTo>
                </a:path>
                <a:path w="201929" h="148589">
                  <a:moveTo>
                    <a:pt x="201549" y="139953"/>
                  </a:moveTo>
                  <a:lnTo>
                    <a:pt x="191515" y="0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5341746" y="5695289"/>
            <a:ext cx="2876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Trebuchet MS"/>
                <a:cs typeface="Trebuchet MS"/>
              </a:rPr>
              <a:t>87%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254502" y="1937130"/>
            <a:ext cx="2876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Trebuchet MS"/>
                <a:cs typeface="Trebuchet MS"/>
              </a:rPr>
              <a:t>10%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4106671" y="1703070"/>
            <a:ext cx="21145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Trebuchet MS"/>
                <a:cs typeface="Trebuchet MS"/>
              </a:rPr>
              <a:t>3%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4521834" y="1693875"/>
            <a:ext cx="211454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Trebuchet MS"/>
                <a:cs typeface="Trebuchet MS"/>
              </a:rPr>
              <a:t>0%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8365997" y="2419400"/>
            <a:ext cx="149225" cy="149225"/>
          </a:xfrm>
          <a:custGeom>
            <a:avLst/>
            <a:gdLst/>
            <a:ahLst/>
            <a:cxnLst/>
            <a:rect l="l" t="t" r="r" b="b"/>
            <a:pathLst>
              <a:path w="149225" h="149225">
                <a:moveTo>
                  <a:pt x="148793" y="0"/>
                </a:moveTo>
                <a:lnTo>
                  <a:pt x="0" y="0"/>
                </a:lnTo>
                <a:lnTo>
                  <a:pt x="0" y="148793"/>
                </a:lnTo>
                <a:lnTo>
                  <a:pt x="148793" y="148793"/>
                </a:lnTo>
                <a:lnTo>
                  <a:pt x="148793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8572881" y="2297430"/>
            <a:ext cx="1851660" cy="32569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40">
                <a:solidFill>
                  <a:srgbClr val="585858"/>
                </a:solidFill>
                <a:latin typeface="Trebuchet MS"/>
                <a:cs typeface="Trebuchet MS"/>
              </a:rPr>
              <a:t>Нулевой</a:t>
            </a:r>
            <a:r>
              <a:rPr dirty="0" sz="2000" spc="-2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2000" spc="-65">
                <a:solidFill>
                  <a:srgbClr val="585858"/>
                </a:solidFill>
                <a:latin typeface="Trebuchet MS"/>
                <a:cs typeface="Trebuchet MS"/>
              </a:rPr>
              <a:t>уровень</a:t>
            </a: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ct val="320000"/>
              </a:lnSpc>
            </a:pPr>
            <a:r>
              <a:rPr dirty="0" sz="2000" spc="-110">
                <a:solidFill>
                  <a:srgbClr val="585858"/>
                </a:solidFill>
                <a:latin typeface="Trebuchet MS"/>
                <a:cs typeface="Trebuchet MS"/>
              </a:rPr>
              <a:t>Низкий</a:t>
            </a:r>
            <a:r>
              <a:rPr dirty="0" sz="2000" spc="-10">
                <a:solidFill>
                  <a:srgbClr val="585858"/>
                </a:solidFill>
                <a:latin typeface="Trebuchet MS"/>
                <a:cs typeface="Trebuchet MS"/>
              </a:rPr>
              <a:t> уровень </a:t>
            </a:r>
            <a:r>
              <a:rPr dirty="0" sz="2000" spc="-95">
                <a:solidFill>
                  <a:srgbClr val="585858"/>
                </a:solidFill>
                <a:latin typeface="Trebuchet MS"/>
                <a:cs typeface="Trebuchet MS"/>
              </a:rPr>
              <a:t>Средний</a:t>
            </a:r>
            <a:r>
              <a:rPr dirty="0" sz="2000" spc="-2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2000" spc="-145">
                <a:solidFill>
                  <a:srgbClr val="585858"/>
                </a:solidFill>
                <a:latin typeface="Trebuchet MS"/>
                <a:cs typeface="Trebuchet MS"/>
              </a:rPr>
              <a:t>уровень </a:t>
            </a:r>
            <a:r>
              <a:rPr dirty="0" sz="2000" spc="-135">
                <a:solidFill>
                  <a:srgbClr val="585858"/>
                </a:solidFill>
                <a:latin typeface="Trebuchet MS"/>
                <a:cs typeface="Trebuchet MS"/>
              </a:rPr>
              <a:t>Высокий</a:t>
            </a:r>
            <a:r>
              <a:rPr dirty="0" sz="2000" spc="-10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2000" spc="-100">
                <a:solidFill>
                  <a:srgbClr val="585858"/>
                </a:solidFill>
                <a:latin typeface="Trebuchet MS"/>
                <a:cs typeface="Trebuchet MS"/>
              </a:rPr>
              <a:t>уровень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8365997" y="3394633"/>
            <a:ext cx="149225" cy="149225"/>
          </a:xfrm>
          <a:custGeom>
            <a:avLst/>
            <a:gdLst/>
            <a:ahLst/>
            <a:cxnLst/>
            <a:rect l="l" t="t" r="r" b="b"/>
            <a:pathLst>
              <a:path w="149225" h="149225">
                <a:moveTo>
                  <a:pt x="148793" y="0"/>
                </a:moveTo>
                <a:lnTo>
                  <a:pt x="0" y="0"/>
                </a:lnTo>
                <a:lnTo>
                  <a:pt x="0" y="148793"/>
                </a:lnTo>
                <a:lnTo>
                  <a:pt x="148793" y="148793"/>
                </a:lnTo>
                <a:lnTo>
                  <a:pt x="148793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8365997" y="4369866"/>
            <a:ext cx="149225" cy="149225"/>
          </a:xfrm>
          <a:custGeom>
            <a:avLst/>
            <a:gdLst/>
            <a:ahLst/>
            <a:cxnLst/>
            <a:rect l="l" t="t" r="r" b="b"/>
            <a:pathLst>
              <a:path w="149225" h="149225">
                <a:moveTo>
                  <a:pt x="148793" y="0"/>
                </a:moveTo>
                <a:lnTo>
                  <a:pt x="0" y="0"/>
                </a:lnTo>
                <a:lnTo>
                  <a:pt x="0" y="148793"/>
                </a:lnTo>
                <a:lnTo>
                  <a:pt x="148793" y="148793"/>
                </a:lnTo>
                <a:lnTo>
                  <a:pt x="148793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8365997" y="5345099"/>
            <a:ext cx="149225" cy="149225"/>
          </a:xfrm>
          <a:custGeom>
            <a:avLst/>
            <a:gdLst/>
            <a:ahLst/>
            <a:cxnLst/>
            <a:rect l="l" t="t" r="r" b="b"/>
            <a:pathLst>
              <a:path w="149225" h="149225">
                <a:moveTo>
                  <a:pt x="148793" y="0"/>
                </a:moveTo>
                <a:lnTo>
                  <a:pt x="0" y="0"/>
                </a:lnTo>
                <a:lnTo>
                  <a:pt x="0" y="148793"/>
                </a:lnTo>
                <a:lnTo>
                  <a:pt x="148793" y="148793"/>
                </a:lnTo>
                <a:lnTo>
                  <a:pt x="14879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733546" y="4189779"/>
            <a:ext cx="356870" cy="2478405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05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20801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0000"/>
                </a:solidFill>
              </a:rPr>
              <a:t>ДИАГНОСТИКА</a:t>
            </a:r>
            <a:r>
              <a:rPr dirty="0" sz="2400" spc="-25">
                <a:solidFill>
                  <a:srgbClr val="000000"/>
                </a:solidFill>
              </a:rPr>
              <a:t> </a:t>
            </a:r>
            <a:r>
              <a:rPr dirty="0" sz="2400" spc="-10">
                <a:solidFill>
                  <a:srgbClr val="000000"/>
                </a:solidFill>
              </a:rPr>
              <a:t>ПРЕДСТАВЛЕНИЙ</a:t>
            </a:r>
            <a:r>
              <a:rPr dirty="0" sz="2400" spc="-40">
                <a:solidFill>
                  <a:srgbClr val="000000"/>
                </a:solidFill>
              </a:rPr>
              <a:t> </a:t>
            </a:r>
            <a:r>
              <a:rPr dirty="0" sz="2400">
                <a:solidFill>
                  <a:srgbClr val="000000"/>
                </a:solidFill>
              </a:rPr>
              <a:t>ДЕТЕЙ</a:t>
            </a:r>
            <a:r>
              <a:rPr dirty="0" sz="2400" spc="-45">
                <a:solidFill>
                  <a:srgbClr val="000000"/>
                </a:solidFill>
              </a:rPr>
              <a:t> </a:t>
            </a:r>
            <a:r>
              <a:rPr dirty="0" sz="2400">
                <a:solidFill>
                  <a:srgbClr val="000000"/>
                </a:solidFill>
              </a:rPr>
              <a:t>МЛАДШЕГО</a:t>
            </a:r>
            <a:r>
              <a:rPr dirty="0" sz="2400" spc="-25">
                <a:solidFill>
                  <a:srgbClr val="000000"/>
                </a:solidFill>
              </a:rPr>
              <a:t> </a:t>
            </a:r>
            <a:r>
              <a:rPr dirty="0" sz="2400" spc="-10">
                <a:solidFill>
                  <a:srgbClr val="000000"/>
                </a:solidFill>
              </a:rPr>
              <a:t>ШКОЛЬНОГО </a:t>
            </a:r>
            <a:r>
              <a:rPr dirty="0" sz="2400" spc="-40">
                <a:solidFill>
                  <a:srgbClr val="000000"/>
                </a:solidFill>
              </a:rPr>
              <a:t>ВОЗРАСТА</a:t>
            </a:r>
            <a:r>
              <a:rPr dirty="0" sz="2400" spc="-75">
                <a:solidFill>
                  <a:srgbClr val="000000"/>
                </a:solidFill>
              </a:rPr>
              <a:t> </a:t>
            </a:r>
            <a:r>
              <a:rPr dirty="0" sz="2400">
                <a:solidFill>
                  <a:srgbClr val="000000"/>
                </a:solidFill>
              </a:rPr>
              <a:t>О</a:t>
            </a:r>
            <a:r>
              <a:rPr dirty="0" sz="2400" spc="-55">
                <a:solidFill>
                  <a:srgbClr val="000000"/>
                </a:solidFill>
              </a:rPr>
              <a:t> </a:t>
            </a:r>
            <a:r>
              <a:rPr dirty="0" sz="2400" spc="-10">
                <a:solidFill>
                  <a:srgbClr val="000000"/>
                </a:solidFill>
              </a:rPr>
              <a:t>ТРАДИЦИОННЫХ</a:t>
            </a:r>
            <a:r>
              <a:rPr dirty="0" sz="2400" spc="-35">
                <a:solidFill>
                  <a:srgbClr val="000000"/>
                </a:solidFill>
              </a:rPr>
              <a:t> </a:t>
            </a:r>
            <a:r>
              <a:rPr dirty="0" sz="2400" spc="-10">
                <a:solidFill>
                  <a:srgbClr val="000000"/>
                </a:solidFill>
              </a:rPr>
              <a:t>НАРОДНЫХ</a:t>
            </a:r>
            <a:r>
              <a:rPr dirty="0" sz="2400" spc="-40">
                <a:solidFill>
                  <a:srgbClr val="000000"/>
                </a:solidFill>
              </a:rPr>
              <a:t> </a:t>
            </a:r>
            <a:r>
              <a:rPr dirty="0" sz="2400" spc="-10">
                <a:solidFill>
                  <a:srgbClr val="000000"/>
                </a:solidFill>
              </a:rPr>
              <a:t>ПРОМЫСЛАХ</a:t>
            </a:r>
            <a:endParaRPr sz="2400"/>
          </a:p>
        </p:txBody>
      </p:sp>
      <p:grpSp>
        <p:nvGrpSpPr>
          <p:cNvPr id="4" name="object 4" descr=""/>
          <p:cNvGrpSpPr/>
          <p:nvPr/>
        </p:nvGrpSpPr>
        <p:grpSpPr>
          <a:xfrm>
            <a:off x="2599944" y="1957641"/>
            <a:ext cx="4035425" cy="3816350"/>
            <a:chOff x="2599944" y="1957641"/>
            <a:chExt cx="4035425" cy="3816350"/>
          </a:xfrm>
        </p:grpSpPr>
        <p:sp>
          <p:nvSpPr>
            <p:cNvPr id="5" name="object 5" descr=""/>
            <p:cNvSpPr/>
            <p:nvPr/>
          </p:nvSpPr>
          <p:spPr>
            <a:xfrm>
              <a:off x="3569208" y="1998980"/>
              <a:ext cx="2996565" cy="3774440"/>
            </a:xfrm>
            <a:custGeom>
              <a:avLst/>
              <a:gdLst/>
              <a:ahLst/>
              <a:cxnLst/>
              <a:rect l="l" t="t" r="r" b="b"/>
              <a:pathLst>
                <a:path w="2996565" h="3774440">
                  <a:moveTo>
                    <a:pt x="1109344" y="0"/>
                  </a:moveTo>
                  <a:lnTo>
                    <a:pt x="1109344" y="943610"/>
                  </a:lnTo>
                  <a:lnTo>
                    <a:pt x="1159038" y="944919"/>
                  </a:lnTo>
                  <a:lnTo>
                    <a:pt x="1208423" y="948827"/>
                  </a:lnTo>
                  <a:lnTo>
                    <a:pt x="1257403" y="955301"/>
                  </a:lnTo>
                  <a:lnTo>
                    <a:pt x="1305879" y="964311"/>
                  </a:lnTo>
                  <a:lnTo>
                    <a:pt x="1353756" y="975823"/>
                  </a:lnTo>
                  <a:lnTo>
                    <a:pt x="1400936" y="989806"/>
                  </a:lnTo>
                  <a:lnTo>
                    <a:pt x="1447323" y="1006228"/>
                  </a:lnTo>
                  <a:lnTo>
                    <a:pt x="1492819" y="1025059"/>
                  </a:lnTo>
                  <a:lnTo>
                    <a:pt x="1537327" y="1046265"/>
                  </a:lnTo>
                  <a:lnTo>
                    <a:pt x="1580750" y="1069816"/>
                  </a:lnTo>
                  <a:lnTo>
                    <a:pt x="1622991" y="1095679"/>
                  </a:lnTo>
                  <a:lnTo>
                    <a:pt x="1663953" y="1123823"/>
                  </a:lnTo>
                  <a:lnTo>
                    <a:pt x="1702519" y="1153358"/>
                  </a:lnTo>
                  <a:lnTo>
                    <a:pt x="1739148" y="1184473"/>
                  </a:lnTo>
                  <a:lnTo>
                    <a:pt x="1773828" y="1217084"/>
                  </a:lnTo>
                  <a:lnTo>
                    <a:pt x="1806546" y="1251110"/>
                  </a:lnTo>
                  <a:lnTo>
                    <a:pt x="1837288" y="1286467"/>
                  </a:lnTo>
                  <a:lnTo>
                    <a:pt x="1866042" y="1323073"/>
                  </a:lnTo>
                  <a:lnTo>
                    <a:pt x="1892795" y="1360844"/>
                  </a:lnTo>
                  <a:lnTo>
                    <a:pt x="1917533" y="1399698"/>
                  </a:lnTo>
                  <a:lnTo>
                    <a:pt x="1940243" y="1439553"/>
                  </a:lnTo>
                  <a:lnTo>
                    <a:pt x="1960912" y="1480324"/>
                  </a:lnTo>
                  <a:lnTo>
                    <a:pt x="1979527" y="1521930"/>
                  </a:lnTo>
                  <a:lnTo>
                    <a:pt x="1996075" y="1564288"/>
                  </a:lnTo>
                  <a:lnTo>
                    <a:pt x="2010543" y="1607315"/>
                  </a:lnTo>
                  <a:lnTo>
                    <a:pt x="2022918" y="1650928"/>
                  </a:lnTo>
                  <a:lnTo>
                    <a:pt x="2033186" y="1695045"/>
                  </a:lnTo>
                  <a:lnTo>
                    <a:pt x="2041334" y="1739582"/>
                  </a:lnTo>
                  <a:lnTo>
                    <a:pt x="2047350" y="1784457"/>
                  </a:lnTo>
                  <a:lnTo>
                    <a:pt x="2051220" y="1829587"/>
                  </a:lnTo>
                  <a:lnTo>
                    <a:pt x="2052930" y="1874889"/>
                  </a:lnTo>
                  <a:lnTo>
                    <a:pt x="2052469" y="1920281"/>
                  </a:lnTo>
                  <a:lnTo>
                    <a:pt x="2049823" y="1965680"/>
                  </a:lnTo>
                  <a:lnTo>
                    <a:pt x="2044978" y="2011002"/>
                  </a:lnTo>
                  <a:lnTo>
                    <a:pt x="2037922" y="2056166"/>
                  </a:lnTo>
                  <a:lnTo>
                    <a:pt x="2028642" y="2101088"/>
                  </a:lnTo>
                  <a:lnTo>
                    <a:pt x="2017124" y="2145685"/>
                  </a:lnTo>
                  <a:lnTo>
                    <a:pt x="2003355" y="2189875"/>
                  </a:lnTo>
                  <a:lnTo>
                    <a:pt x="1987322" y="2233575"/>
                  </a:lnTo>
                  <a:lnTo>
                    <a:pt x="1969012" y="2276703"/>
                  </a:lnTo>
                  <a:lnTo>
                    <a:pt x="1948413" y="2319174"/>
                  </a:lnTo>
                  <a:lnTo>
                    <a:pt x="1925510" y="2360908"/>
                  </a:lnTo>
                  <a:lnTo>
                    <a:pt x="1900290" y="2401820"/>
                  </a:lnTo>
                  <a:lnTo>
                    <a:pt x="1872741" y="2441829"/>
                  </a:lnTo>
                  <a:lnTo>
                    <a:pt x="1843206" y="2480394"/>
                  </a:lnTo>
                  <a:lnTo>
                    <a:pt x="1812090" y="2517023"/>
                  </a:lnTo>
                  <a:lnTo>
                    <a:pt x="1779477" y="2551703"/>
                  </a:lnTo>
                  <a:lnTo>
                    <a:pt x="1745449" y="2584421"/>
                  </a:lnTo>
                  <a:lnTo>
                    <a:pt x="1710089" y="2615163"/>
                  </a:lnTo>
                  <a:lnTo>
                    <a:pt x="1673480" y="2643917"/>
                  </a:lnTo>
                  <a:lnTo>
                    <a:pt x="1635706" y="2670670"/>
                  </a:lnTo>
                  <a:lnTo>
                    <a:pt x="1596848" y="2695408"/>
                  </a:lnTo>
                  <a:lnTo>
                    <a:pt x="1556990" y="2718118"/>
                  </a:lnTo>
                  <a:lnTo>
                    <a:pt x="1516214" y="2738787"/>
                  </a:lnTo>
                  <a:lnTo>
                    <a:pt x="1474604" y="2757402"/>
                  </a:lnTo>
                  <a:lnTo>
                    <a:pt x="1432242" y="2773950"/>
                  </a:lnTo>
                  <a:lnTo>
                    <a:pt x="1389211" y="2788418"/>
                  </a:lnTo>
                  <a:lnTo>
                    <a:pt x="1345595" y="2800793"/>
                  </a:lnTo>
                  <a:lnTo>
                    <a:pt x="1301475" y="2811061"/>
                  </a:lnTo>
                  <a:lnTo>
                    <a:pt x="1256934" y="2819209"/>
                  </a:lnTo>
                  <a:lnTo>
                    <a:pt x="1212057" y="2825225"/>
                  </a:lnTo>
                  <a:lnTo>
                    <a:pt x="1166924" y="2829095"/>
                  </a:lnTo>
                  <a:lnTo>
                    <a:pt x="1121620" y="2830805"/>
                  </a:lnTo>
                  <a:lnTo>
                    <a:pt x="1076227" y="2830344"/>
                  </a:lnTo>
                  <a:lnTo>
                    <a:pt x="1030828" y="2827698"/>
                  </a:lnTo>
                  <a:lnTo>
                    <a:pt x="985506" y="2822853"/>
                  </a:lnTo>
                  <a:lnTo>
                    <a:pt x="940343" y="2815797"/>
                  </a:lnTo>
                  <a:lnTo>
                    <a:pt x="895423" y="2806517"/>
                  </a:lnTo>
                  <a:lnTo>
                    <a:pt x="850828" y="2794999"/>
                  </a:lnTo>
                  <a:lnTo>
                    <a:pt x="806642" y="2781230"/>
                  </a:lnTo>
                  <a:lnTo>
                    <a:pt x="762946" y="2765197"/>
                  </a:lnTo>
                  <a:lnTo>
                    <a:pt x="719825" y="2746887"/>
                  </a:lnTo>
                  <a:lnTo>
                    <a:pt x="677360" y="2726288"/>
                  </a:lnTo>
                  <a:lnTo>
                    <a:pt x="635635" y="2703385"/>
                  </a:lnTo>
                  <a:lnTo>
                    <a:pt x="594733" y="2678165"/>
                  </a:lnTo>
                  <a:lnTo>
                    <a:pt x="554736" y="2650617"/>
                  </a:lnTo>
                  <a:lnTo>
                    <a:pt x="0" y="3414014"/>
                  </a:lnTo>
                  <a:lnTo>
                    <a:pt x="40645" y="3442731"/>
                  </a:lnTo>
                  <a:lnTo>
                    <a:pt x="81954" y="3470314"/>
                  </a:lnTo>
                  <a:lnTo>
                    <a:pt x="123900" y="3496756"/>
                  </a:lnTo>
                  <a:lnTo>
                    <a:pt x="166461" y="3522049"/>
                  </a:lnTo>
                  <a:lnTo>
                    <a:pt x="209611" y="3546185"/>
                  </a:lnTo>
                  <a:lnTo>
                    <a:pt x="253327" y="3569155"/>
                  </a:lnTo>
                  <a:lnTo>
                    <a:pt x="297584" y="3590952"/>
                  </a:lnTo>
                  <a:lnTo>
                    <a:pt x="342359" y="3611569"/>
                  </a:lnTo>
                  <a:lnTo>
                    <a:pt x="387626" y="3630997"/>
                  </a:lnTo>
                  <a:lnTo>
                    <a:pt x="433362" y="3649229"/>
                  </a:lnTo>
                  <a:lnTo>
                    <a:pt x="479543" y="3666256"/>
                  </a:lnTo>
                  <a:lnTo>
                    <a:pt x="526145" y="3682071"/>
                  </a:lnTo>
                  <a:lnTo>
                    <a:pt x="573142" y="3696666"/>
                  </a:lnTo>
                  <a:lnTo>
                    <a:pt x="620512" y="3710033"/>
                  </a:lnTo>
                  <a:lnTo>
                    <a:pt x="668229" y="3722164"/>
                  </a:lnTo>
                  <a:lnTo>
                    <a:pt x="716270" y="3733052"/>
                  </a:lnTo>
                  <a:lnTo>
                    <a:pt x="764611" y="3742688"/>
                  </a:lnTo>
                  <a:lnTo>
                    <a:pt x="813226" y="3751065"/>
                  </a:lnTo>
                  <a:lnTo>
                    <a:pt x="862093" y="3758174"/>
                  </a:lnTo>
                  <a:lnTo>
                    <a:pt x="911186" y="3764009"/>
                  </a:lnTo>
                  <a:lnTo>
                    <a:pt x="960482" y="3768560"/>
                  </a:lnTo>
                  <a:lnTo>
                    <a:pt x="1009957" y="3771821"/>
                  </a:lnTo>
                  <a:lnTo>
                    <a:pt x="1059586" y="3773784"/>
                  </a:lnTo>
                  <a:lnTo>
                    <a:pt x="1109344" y="3774440"/>
                  </a:lnTo>
                  <a:lnTo>
                    <a:pt x="1157308" y="3773842"/>
                  </a:lnTo>
                  <a:lnTo>
                    <a:pt x="1204976" y="3772059"/>
                  </a:lnTo>
                  <a:lnTo>
                    <a:pt x="1252337" y="3769104"/>
                  </a:lnTo>
                  <a:lnTo>
                    <a:pt x="1299374" y="3764991"/>
                  </a:lnTo>
                  <a:lnTo>
                    <a:pt x="1346075" y="3759735"/>
                  </a:lnTo>
                  <a:lnTo>
                    <a:pt x="1392424" y="3753351"/>
                  </a:lnTo>
                  <a:lnTo>
                    <a:pt x="1438409" y="3745851"/>
                  </a:lnTo>
                  <a:lnTo>
                    <a:pt x="1484014" y="3737250"/>
                  </a:lnTo>
                  <a:lnTo>
                    <a:pt x="1529225" y="3727562"/>
                  </a:lnTo>
                  <a:lnTo>
                    <a:pt x="1574029" y="3716802"/>
                  </a:lnTo>
                  <a:lnTo>
                    <a:pt x="1618412" y="3704984"/>
                  </a:lnTo>
                  <a:lnTo>
                    <a:pt x="1662358" y="3692121"/>
                  </a:lnTo>
                  <a:lnTo>
                    <a:pt x="1705854" y="3678228"/>
                  </a:lnTo>
                  <a:lnTo>
                    <a:pt x="1748886" y="3663320"/>
                  </a:lnTo>
                  <a:lnTo>
                    <a:pt x="1791440" y="3647409"/>
                  </a:lnTo>
                  <a:lnTo>
                    <a:pt x="1833502" y="3630511"/>
                  </a:lnTo>
                  <a:lnTo>
                    <a:pt x="1875056" y="3612639"/>
                  </a:lnTo>
                  <a:lnTo>
                    <a:pt x="1916090" y="3593807"/>
                  </a:lnTo>
                  <a:lnTo>
                    <a:pt x="1956589" y="3574031"/>
                  </a:lnTo>
                  <a:lnTo>
                    <a:pt x="1996539" y="3553323"/>
                  </a:lnTo>
                  <a:lnTo>
                    <a:pt x="2035925" y="3531699"/>
                  </a:lnTo>
                  <a:lnTo>
                    <a:pt x="2074735" y="3509171"/>
                  </a:lnTo>
                  <a:lnTo>
                    <a:pt x="2112952" y="3485756"/>
                  </a:lnTo>
                  <a:lnTo>
                    <a:pt x="2150564" y="3461465"/>
                  </a:lnTo>
                  <a:lnTo>
                    <a:pt x="2187557" y="3436314"/>
                  </a:lnTo>
                  <a:lnTo>
                    <a:pt x="2223915" y="3410317"/>
                  </a:lnTo>
                  <a:lnTo>
                    <a:pt x="2259625" y="3383488"/>
                  </a:lnTo>
                  <a:lnTo>
                    <a:pt x="2294673" y="3355841"/>
                  </a:lnTo>
                  <a:lnTo>
                    <a:pt x="2329044" y="3327391"/>
                  </a:lnTo>
                  <a:lnTo>
                    <a:pt x="2362725" y="3298150"/>
                  </a:lnTo>
                  <a:lnTo>
                    <a:pt x="2395701" y="3268135"/>
                  </a:lnTo>
                  <a:lnTo>
                    <a:pt x="2427958" y="3237357"/>
                  </a:lnTo>
                  <a:lnTo>
                    <a:pt x="2459482" y="3205833"/>
                  </a:lnTo>
                  <a:lnTo>
                    <a:pt x="2490260" y="3173576"/>
                  </a:lnTo>
                  <a:lnTo>
                    <a:pt x="2520275" y="3140600"/>
                  </a:lnTo>
                  <a:lnTo>
                    <a:pt x="2549516" y="3106919"/>
                  </a:lnTo>
                  <a:lnTo>
                    <a:pt x="2577966" y="3072548"/>
                  </a:lnTo>
                  <a:lnTo>
                    <a:pt x="2605613" y="3037500"/>
                  </a:lnTo>
                  <a:lnTo>
                    <a:pt x="2632442" y="3001790"/>
                  </a:lnTo>
                  <a:lnTo>
                    <a:pt x="2658439" y="2965432"/>
                  </a:lnTo>
                  <a:lnTo>
                    <a:pt x="2683590" y="2928439"/>
                  </a:lnTo>
                  <a:lnTo>
                    <a:pt x="2707881" y="2890827"/>
                  </a:lnTo>
                  <a:lnTo>
                    <a:pt x="2731296" y="2852610"/>
                  </a:lnTo>
                  <a:lnTo>
                    <a:pt x="2753824" y="2813800"/>
                  </a:lnTo>
                  <a:lnTo>
                    <a:pt x="2775448" y="2774414"/>
                  </a:lnTo>
                  <a:lnTo>
                    <a:pt x="2796156" y="2734464"/>
                  </a:lnTo>
                  <a:lnTo>
                    <a:pt x="2815932" y="2693965"/>
                  </a:lnTo>
                  <a:lnTo>
                    <a:pt x="2834764" y="2652931"/>
                  </a:lnTo>
                  <a:lnTo>
                    <a:pt x="2852636" y="2611377"/>
                  </a:lnTo>
                  <a:lnTo>
                    <a:pt x="2869534" y="2569315"/>
                  </a:lnTo>
                  <a:lnTo>
                    <a:pt x="2885445" y="2526761"/>
                  </a:lnTo>
                  <a:lnTo>
                    <a:pt x="2900353" y="2483729"/>
                  </a:lnTo>
                  <a:lnTo>
                    <a:pt x="2914246" y="2440233"/>
                  </a:lnTo>
                  <a:lnTo>
                    <a:pt x="2927109" y="2396287"/>
                  </a:lnTo>
                  <a:lnTo>
                    <a:pt x="2938927" y="2351904"/>
                  </a:lnTo>
                  <a:lnTo>
                    <a:pt x="2949687" y="2307100"/>
                  </a:lnTo>
                  <a:lnTo>
                    <a:pt x="2959375" y="2261889"/>
                  </a:lnTo>
                  <a:lnTo>
                    <a:pt x="2967976" y="2216284"/>
                  </a:lnTo>
                  <a:lnTo>
                    <a:pt x="2975476" y="2170299"/>
                  </a:lnTo>
                  <a:lnTo>
                    <a:pt x="2981860" y="2123950"/>
                  </a:lnTo>
                  <a:lnTo>
                    <a:pt x="2987116" y="2077249"/>
                  </a:lnTo>
                  <a:lnTo>
                    <a:pt x="2991229" y="2030212"/>
                  </a:lnTo>
                  <a:lnTo>
                    <a:pt x="2994184" y="1982851"/>
                  </a:lnTo>
                  <a:lnTo>
                    <a:pt x="2995967" y="1935183"/>
                  </a:lnTo>
                  <a:lnTo>
                    <a:pt x="2996565" y="1887220"/>
                  </a:lnTo>
                  <a:lnTo>
                    <a:pt x="2995967" y="1839256"/>
                  </a:lnTo>
                  <a:lnTo>
                    <a:pt x="2994184" y="1791588"/>
                  </a:lnTo>
                  <a:lnTo>
                    <a:pt x="2991229" y="1744227"/>
                  </a:lnTo>
                  <a:lnTo>
                    <a:pt x="2987116" y="1697190"/>
                  </a:lnTo>
                  <a:lnTo>
                    <a:pt x="2981860" y="1650489"/>
                  </a:lnTo>
                  <a:lnTo>
                    <a:pt x="2975476" y="1604140"/>
                  </a:lnTo>
                  <a:lnTo>
                    <a:pt x="2967976" y="1558155"/>
                  </a:lnTo>
                  <a:lnTo>
                    <a:pt x="2959375" y="1512550"/>
                  </a:lnTo>
                  <a:lnTo>
                    <a:pt x="2949687" y="1467339"/>
                  </a:lnTo>
                  <a:lnTo>
                    <a:pt x="2938927" y="1422535"/>
                  </a:lnTo>
                  <a:lnTo>
                    <a:pt x="2927109" y="1378152"/>
                  </a:lnTo>
                  <a:lnTo>
                    <a:pt x="2914246" y="1334206"/>
                  </a:lnTo>
                  <a:lnTo>
                    <a:pt x="2900353" y="1290710"/>
                  </a:lnTo>
                  <a:lnTo>
                    <a:pt x="2885445" y="1247678"/>
                  </a:lnTo>
                  <a:lnTo>
                    <a:pt x="2869534" y="1205124"/>
                  </a:lnTo>
                  <a:lnTo>
                    <a:pt x="2852636" y="1163062"/>
                  </a:lnTo>
                  <a:lnTo>
                    <a:pt x="2834764" y="1121508"/>
                  </a:lnTo>
                  <a:lnTo>
                    <a:pt x="2815932" y="1080474"/>
                  </a:lnTo>
                  <a:lnTo>
                    <a:pt x="2796156" y="1039975"/>
                  </a:lnTo>
                  <a:lnTo>
                    <a:pt x="2775448" y="1000025"/>
                  </a:lnTo>
                  <a:lnTo>
                    <a:pt x="2753824" y="960639"/>
                  </a:lnTo>
                  <a:lnTo>
                    <a:pt x="2731296" y="921829"/>
                  </a:lnTo>
                  <a:lnTo>
                    <a:pt x="2707881" y="883612"/>
                  </a:lnTo>
                  <a:lnTo>
                    <a:pt x="2683590" y="846000"/>
                  </a:lnTo>
                  <a:lnTo>
                    <a:pt x="2658439" y="809007"/>
                  </a:lnTo>
                  <a:lnTo>
                    <a:pt x="2632442" y="772649"/>
                  </a:lnTo>
                  <a:lnTo>
                    <a:pt x="2605613" y="736939"/>
                  </a:lnTo>
                  <a:lnTo>
                    <a:pt x="2577966" y="701891"/>
                  </a:lnTo>
                  <a:lnTo>
                    <a:pt x="2549516" y="667520"/>
                  </a:lnTo>
                  <a:lnTo>
                    <a:pt x="2520275" y="633839"/>
                  </a:lnTo>
                  <a:lnTo>
                    <a:pt x="2490260" y="600863"/>
                  </a:lnTo>
                  <a:lnTo>
                    <a:pt x="2459482" y="568606"/>
                  </a:lnTo>
                  <a:lnTo>
                    <a:pt x="2427958" y="537082"/>
                  </a:lnTo>
                  <a:lnTo>
                    <a:pt x="2395701" y="506304"/>
                  </a:lnTo>
                  <a:lnTo>
                    <a:pt x="2362725" y="476289"/>
                  </a:lnTo>
                  <a:lnTo>
                    <a:pt x="2329044" y="447048"/>
                  </a:lnTo>
                  <a:lnTo>
                    <a:pt x="2294673" y="418598"/>
                  </a:lnTo>
                  <a:lnTo>
                    <a:pt x="2259625" y="390951"/>
                  </a:lnTo>
                  <a:lnTo>
                    <a:pt x="2223915" y="364122"/>
                  </a:lnTo>
                  <a:lnTo>
                    <a:pt x="2187557" y="338125"/>
                  </a:lnTo>
                  <a:lnTo>
                    <a:pt x="2150564" y="312974"/>
                  </a:lnTo>
                  <a:lnTo>
                    <a:pt x="2112952" y="288683"/>
                  </a:lnTo>
                  <a:lnTo>
                    <a:pt x="2074735" y="265268"/>
                  </a:lnTo>
                  <a:lnTo>
                    <a:pt x="2035925" y="242740"/>
                  </a:lnTo>
                  <a:lnTo>
                    <a:pt x="1996539" y="221116"/>
                  </a:lnTo>
                  <a:lnTo>
                    <a:pt x="1956589" y="200408"/>
                  </a:lnTo>
                  <a:lnTo>
                    <a:pt x="1916090" y="180632"/>
                  </a:lnTo>
                  <a:lnTo>
                    <a:pt x="1875056" y="161800"/>
                  </a:lnTo>
                  <a:lnTo>
                    <a:pt x="1833502" y="143928"/>
                  </a:lnTo>
                  <a:lnTo>
                    <a:pt x="1791440" y="127030"/>
                  </a:lnTo>
                  <a:lnTo>
                    <a:pt x="1748886" y="111119"/>
                  </a:lnTo>
                  <a:lnTo>
                    <a:pt x="1705854" y="96211"/>
                  </a:lnTo>
                  <a:lnTo>
                    <a:pt x="1662358" y="82318"/>
                  </a:lnTo>
                  <a:lnTo>
                    <a:pt x="1618412" y="69455"/>
                  </a:lnTo>
                  <a:lnTo>
                    <a:pt x="1574029" y="57637"/>
                  </a:lnTo>
                  <a:lnTo>
                    <a:pt x="1529225" y="46877"/>
                  </a:lnTo>
                  <a:lnTo>
                    <a:pt x="1484014" y="37189"/>
                  </a:lnTo>
                  <a:lnTo>
                    <a:pt x="1438409" y="28588"/>
                  </a:lnTo>
                  <a:lnTo>
                    <a:pt x="1392424" y="21088"/>
                  </a:lnTo>
                  <a:lnTo>
                    <a:pt x="1346075" y="14704"/>
                  </a:lnTo>
                  <a:lnTo>
                    <a:pt x="1299374" y="9448"/>
                  </a:lnTo>
                  <a:lnTo>
                    <a:pt x="1252337" y="5335"/>
                  </a:lnTo>
                  <a:lnTo>
                    <a:pt x="1204976" y="2380"/>
                  </a:lnTo>
                  <a:lnTo>
                    <a:pt x="1157308" y="597"/>
                  </a:lnTo>
                  <a:lnTo>
                    <a:pt x="1109344" y="0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791209" y="2178558"/>
              <a:ext cx="1485900" cy="3234690"/>
            </a:xfrm>
            <a:custGeom>
              <a:avLst/>
              <a:gdLst/>
              <a:ahLst/>
              <a:cxnLst/>
              <a:rect l="l" t="t" r="r" b="b"/>
              <a:pathLst>
                <a:path w="1485900" h="3234690">
                  <a:moveTo>
                    <a:pt x="1083814" y="0"/>
                  </a:moveTo>
                  <a:lnTo>
                    <a:pt x="1038722" y="21959"/>
                  </a:lnTo>
                  <a:lnTo>
                    <a:pt x="994295" y="45072"/>
                  </a:lnTo>
                  <a:lnTo>
                    <a:pt x="950554" y="69324"/>
                  </a:lnTo>
                  <a:lnTo>
                    <a:pt x="907521" y="94697"/>
                  </a:lnTo>
                  <a:lnTo>
                    <a:pt x="865213" y="121174"/>
                  </a:lnTo>
                  <a:lnTo>
                    <a:pt x="823653" y="148739"/>
                  </a:lnTo>
                  <a:lnTo>
                    <a:pt x="782861" y="177375"/>
                  </a:lnTo>
                  <a:lnTo>
                    <a:pt x="742855" y="207065"/>
                  </a:lnTo>
                  <a:lnTo>
                    <a:pt x="703657" y="237792"/>
                  </a:lnTo>
                  <a:lnTo>
                    <a:pt x="665288" y="269539"/>
                  </a:lnTo>
                  <a:lnTo>
                    <a:pt x="627766" y="302291"/>
                  </a:lnTo>
                  <a:lnTo>
                    <a:pt x="591112" y="336029"/>
                  </a:lnTo>
                  <a:lnTo>
                    <a:pt x="555347" y="370738"/>
                  </a:lnTo>
                  <a:lnTo>
                    <a:pt x="520491" y="406400"/>
                  </a:lnTo>
                  <a:lnTo>
                    <a:pt x="486564" y="442998"/>
                  </a:lnTo>
                  <a:lnTo>
                    <a:pt x="453586" y="480517"/>
                  </a:lnTo>
                  <a:lnTo>
                    <a:pt x="421577" y="518938"/>
                  </a:lnTo>
                  <a:lnTo>
                    <a:pt x="390559" y="558246"/>
                  </a:lnTo>
                  <a:lnTo>
                    <a:pt x="360549" y="598424"/>
                  </a:lnTo>
                  <a:lnTo>
                    <a:pt x="332841" y="637574"/>
                  </a:lnTo>
                  <a:lnTo>
                    <a:pt x="306264" y="677184"/>
                  </a:lnTo>
                  <a:lnTo>
                    <a:pt x="280817" y="717233"/>
                  </a:lnTo>
                  <a:lnTo>
                    <a:pt x="256496" y="757701"/>
                  </a:lnTo>
                  <a:lnTo>
                    <a:pt x="233298" y="798569"/>
                  </a:lnTo>
                  <a:lnTo>
                    <a:pt x="211220" y="839816"/>
                  </a:lnTo>
                  <a:lnTo>
                    <a:pt x="190258" y="881424"/>
                  </a:lnTo>
                  <a:lnTo>
                    <a:pt x="170410" y="923372"/>
                  </a:lnTo>
                  <a:lnTo>
                    <a:pt x="151673" y="965641"/>
                  </a:lnTo>
                  <a:lnTo>
                    <a:pt x="134042" y="1008210"/>
                  </a:lnTo>
                  <a:lnTo>
                    <a:pt x="117517" y="1051061"/>
                  </a:lnTo>
                  <a:lnTo>
                    <a:pt x="102092" y="1094172"/>
                  </a:lnTo>
                  <a:lnTo>
                    <a:pt x="87765" y="1137525"/>
                  </a:lnTo>
                  <a:lnTo>
                    <a:pt x="74532" y="1181100"/>
                  </a:lnTo>
                  <a:lnTo>
                    <a:pt x="62392" y="1224877"/>
                  </a:lnTo>
                  <a:lnTo>
                    <a:pt x="51340" y="1268836"/>
                  </a:lnTo>
                  <a:lnTo>
                    <a:pt x="41373" y="1312957"/>
                  </a:lnTo>
                  <a:lnTo>
                    <a:pt x="32489" y="1357222"/>
                  </a:lnTo>
                  <a:lnTo>
                    <a:pt x="24684" y="1401609"/>
                  </a:lnTo>
                  <a:lnTo>
                    <a:pt x="17954" y="1446099"/>
                  </a:lnTo>
                  <a:lnTo>
                    <a:pt x="12298" y="1490672"/>
                  </a:lnTo>
                  <a:lnTo>
                    <a:pt x="7711" y="1535310"/>
                  </a:lnTo>
                  <a:lnTo>
                    <a:pt x="4191" y="1579991"/>
                  </a:lnTo>
                  <a:lnTo>
                    <a:pt x="1735" y="1624696"/>
                  </a:lnTo>
                  <a:lnTo>
                    <a:pt x="339" y="1669405"/>
                  </a:lnTo>
                  <a:lnTo>
                    <a:pt x="0" y="1714099"/>
                  </a:lnTo>
                  <a:lnTo>
                    <a:pt x="715" y="1758758"/>
                  </a:lnTo>
                  <a:lnTo>
                    <a:pt x="2480" y="1803362"/>
                  </a:lnTo>
                  <a:lnTo>
                    <a:pt x="5294" y="1847891"/>
                  </a:lnTo>
                  <a:lnTo>
                    <a:pt x="9153" y="1892326"/>
                  </a:lnTo>
                  <a:lnTo>
                    <a:pt x="14053" y="1936646"/>
                  </a:lnTo>
                  <a:lnTo>
                    <a:pt x="19991" y="1980832"/>
                  </a:lnTo>
                  <a:lnTo>
                    <a:pt x="26965" y="2024865"/>
                  </a:lnTo>
                  <a:lnTo>
                    <a:pt x="34970" y="2068724"/>
                  </a:lnTo>
                  <a:lnTo>
                    <a:pt x="44005" y="2112389"/>
                  </a:lnTo>
                  <a:lnTo>
                    <a:pt x="54066" y="2155842"/>
                  </a:lnTo>
                  <a:lnTo>
                    <a:pt x="65149" y="2199062"/>
                  </a:lnTo>
                  <a:lnTo>
                    <a:pt x="77252" y="2242029"/>
                  </a:lnTo>
                  <a:lnTo>
                    <a:pt x="90372" y="2284723"/>
                  </a:lnTo>
                  <a:lnTo>
                    <a:pt x="104505" y="2327126"/>
                  </a:lnTo>
                  <a:lnTo>
                    <a:pt x="119648" y="2369217"/>
                  </a:lnTo>
                  <a:lnTo>
                    <a:pt x="135798" y="2410976"/>
                  </a:lnTo>
                  <a:lnTo>
                    <a:pt x="152952" y="2452383"/>
                  </a:lnTo>
                  <a:lnTo>
                    <a:pt x="171107" y="2493420"/>
                  </a:lnTo>
                  <a:lnTo>
                    <a:pt x="190259" y="2534065"/>
                  </a:lnTo>
                  <a:lnTo>
                    <a:pt x="210406" y="2574300"/>
                  </a:lnTo>
                  <a:lnTo>
                    <a:pt x="231545" y="2614104"/>
                  </a:lnTo>
                  <a:lnTo>
                    <a:pt x="253671" y="2653458"/>
                  </a:lnTo>
                  <a:lnTo>
                    <a:pt x="276783" y="2692342"/>
                  </a:lnTo>
                  <a:lnTo>
                    <a:pt x="300877" y="2730736"/>
                  </a:lnTo>
                  <a:lnTo>
                    <a:pt x="325950" y="2768621"/>
                  </a:lnTo>
                  <a:lnTo>
                    <a:pt x="351999" y="2805976"/>
                  </a:lnTo>
                  <a:lnTo>
                    <a:pt x="379020" y="2842782"/>
                  </a:lnTo>
                  <a:lnTo>
                    <a:pt x="407011" y="2879020"/>
                  </a:lnTo>
                  <a:lnTo>
                    <a:pt x="435968" y="2914669"/>
                  </a:lnTo>
                  <a:lnTo>
                    <a:pt x="465888" y="2949709"/>
                  </a:lnTo>
                  <a:lnTo>
                    <a:pt x="496768" y="2984121"/>
                  </a:lnTo>
                  <a:lnTo>
                    <a:pt x="528606" y="3017886"/>
                  </a:lnTo>
                  <a:lnTo>
                    <a:pt x="561397" y="3050983"/>
                  </a:lnTo>
                  <a:lnTo>
                    <a:pt x="595139" y="3083392"/>
                  </a:lnTo>
                  <a:lnTo>
                    <a:pt x="629828" y="3115094"/>
                  </a:lnTo>
                  <a:lnTo>
                    <a:pt x="665462" y="3146069"/>
                  </a:lnTo>
                  <a:lnTo>
                    <a:pt x="702037" y="3176298"/>
                  </a:lnTo>
                  <a:lnTo>
                    <a:pt x="739550" y="3205760"/>
                  </a:lnTo>
                  <a:lnTo>
                    <a:pt x="777998" y="3234435"/>
                  </a:lnTo>
                  <a:lnTo>
                    <a:pt x="1332734" y="2471039"/>
                  </a:lnTo>
                  <a:lnTo>
                    <a:pt x="1290819" y="2438754"/>
                  </a:lnTo>
                  <a:lnTo>
                    <a:pt x="1250890" y="2404277"/>
                  </a:lnTo>
                  <a:lnTo>
                    <a:pt x="1213025" y="2367703"/>
                  </a:lnTo>
                  <a:lnTo>
                    <a:pt x="1177302" y="2329125"/>
                  </a:lnTo>
                  <a:lnTo>
                    <a:pt x="1143799" y="2288637"/>
                  </a:lnTo>
                  <a:lnTo>
                    <a:pt x="1112592" y="2246333"/>
                  </a:lnTo>
                  <a:lnTo>
                    <a:pt x="1083758" y="2202308"/>
                  </a:lnTo>
                  <a:lnTo>
                    <a:pt x="1057376" y="2156655"/>
                  </a:lnTo>
                  <a:lnTo>
                    <a:pt x="1033522" y="2109469"/>
                  </a:lnTo>
                  <a:lnTo>
                    <a:pt x="1013960" y="2065009"/>
                  </a:lnTo>
                  <a:lnTo>
                    <a:pt x="996855" y="2020096"/>
                  </a:lnTo>
                  <a:lnTo>
                    <a:pt x="982179" y="1974810"/>
                  </a:lnTo>
                  <a:lnTo>
                    <a:pt x="969902" y="1929229"/>
                  </a:lnTo>
                  <a:lnTo>
                    <a:pt x="959998" y="1883433"/>
                  </a:lnTo>
                  <a:lnTo>
                    <a:pt x="952438" y="1837500"/>
                  </a:lnTo>
                  <a:lnTo>
                    <a:pt x="947192" y="1791509"/>
                  </a:lnTo>
                  <a:lnTo>
                    <a:pt x="944234" y="1745539"/>
                  </a:lnTo>
                  <a:lnTo>
                    <a:pt x="943533" y="1699669"/>
                  </a:lnTo>
                  <a:lnTo>
                    <a:pt x="945063" y="1653979"/>
                  </a:lnTo>
                  <a:lnTo>
                    <a:pt x="948795" y="1608546"/>
                  </a:lnTo>
                  <a:lnTo>
                    <a:pt x="954700" y="1563450"/>
                  </a:lnTo>
                  <a:lnTo>
                    <a:pt x="962750" y="1518770"/>
                  </a:lnTo>
                  <a:lnTo>
                    <a:pt x="972917" y="1474585"/>
                  </a:lnTo>
                  <a:lnTo>
                    <a:pt x="985172" y="1430973"/>
                  </a:lnTo>
                  <a:lnTo>
                    <a:pt x="999486" y="1388014"/>
                  </a:lnTo>
                  <a:lnTo>
                    <a:pt x="1015833" y="1345787"/>
                  </a:lnTo>
                  <a:lnTo>
                    <a:pt x="1034182" y="1304369"/>
                  </a:lnTo>
                  <a:lnTo>
                    <a:pt x="1054506" y="1263842"/>
                  </a:lnTo>
                  <a:lnTo>
                    <a:pt x="1076777" y="1224282"/>
                  </a:lnTo>
                  <a:lnTo>
                    <a:pt x="1100965" y="1185770"/>
                  </a:lnTo>
                  <a:lnTo>
                    <a:pt x="1127044" y="1148383"/>
                  </a:lnTo>
                  <a:lnTo>
                    <a:pt x="1154983" y="1112202"/>
                  </a:lnTo>
                  <a:lnTo>
                    <a:pt x="1184756" y="1077305"/>
                  </a:lnTo>
                  <a:lnTo>
                    <a:pt x="1216333" y="1043770"/>
                  </a:lnTo>
                  <a:lnTo>
                    <a:pt x="1249686" y="1011678"/>
                  </a:lnTo>
                  <a:lnTo>
                    <a:pt x="1284787" y="981106"/>
                  </a:lnTo>
                  <a:lnTo>
                    <a:pt x="1321607" y="952134"/>
                  </a:lnTo>
                  <a:lnTo>
                    <a:pt x="1360119" y="924840"/>
                  </a:lnTo>
                  <a:lnTo>
                    <a:pt x="1400293" y="899304"/>
                  </a:lnTo>
                  <a:lnTo>
                    <a:pt x="1442101" y="875605"/>
                  </a:lnTo>
                  <a:lnTo>
                    <a:pt x="1485515" y="853820"/>
                  </a:lnTo>
                  <a:lnTo>
                    <a:pt x="1083814" y="0"/>
                  </a:lnTo>
                  <a:close/>
                </a:path>
              </a:pathLst>
            </a:custGeom>
            <a:solidFill>
              <a:srgbClr val="0000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791209" y="2178558"/>
              <a:ext cx="1485900" cy="3234690"/>
            </a:xfrm>
            <a:custGeom>
              <a:avLst/>
              <a:gdLst/>
              <a:ahLst/>
              <a:cxnLst/>
              <a:rect l="l" t="t" r="r" b="b"/>
              <a:pathLst>
                <a:path w="1485900" h="3234690">
                  <a:moveTo>
                    <a:pt x="777998" y="3234435"/>
                  </a:moveTo>
                  <a:lnTo>
                    <a:pt x="739550" y="3205760"/>
                  </a:lnTo>
                  <a:lnTo>
                    <a:pt x="702037" y="3176298"/>
                  </a:lnTo>
                  <a:lnTo>
                    <a:pt x="665462" y="3146069"/>
                  </a:lnTo>
                  <a:lnTo>
                    <a:pt x="629828" y="3115094"/>
                  </a:lnTo>
                  <a:lnTo>
                    <a:pt x="595139" y="3083392"/>
                  </a:lnTo>
                  <a:lnTo>
                    <a:pt x="561397" y="3050983"/>
                  </a:lnTo>
                  <a:lnTo>
                    <a:pt x="528606" y="3017886"/>
                  </a:lnTo>
                  <a:lnTo>
                    <a:pt x="496768" y="2984121"/>
                  </a:lnTo>
                  <a:lnTo>
                    <a:pt x="465888" y="2949709"/>
                  </a:lnTo>
                  <a:lnTo>
                    <a:pt x="435968" y="2914669"/>
                  </a:lnTo>
                  <a:lnTo>
                    <a:pt x="407011" y="2879020"/>
                  </a:lnTo>
                  <a:lnTo>
                    <a:pt x="379020" y="2842782"/>
                  </a:lnTo>
                  <a:lnTo>
                    <a:pt x="351999" y="2805976"/>
                  </a:lnTo>
                  <a:lnTo>
                    <a:pt x="325950" y="2768621"/>
                  </a:lnTo>
                  <a:lnTo>
                    <a:pt x="300877" y="2730736"/>
                  </a:lnTo>
                  <a:lnTo>
                    <a:pt x="276783" y="2692342"/>
                  </a:lnTo>
                  <a:lnTo>
                    <a:pt x="253671" y="2653458"/>
                  </a:lnTo>
                  <a:lnTo>
                    <a:pt x="231545" y="2614104"/>
                  </a:lnTo>
                  <a:lnTo>
                    <a:pt x="210406" y="2574300"/>
                  </a:lnTo>
                  <a:lnTo>
                    <a:pt x="190259" y="2534065"/>
                  </a:lnTo>
                  <a:lnTo>
                    <a:pt x="171107" y="2493420"/>
                  </a:lnTo>
                  <a:lnTo>
                    <a:pt x="152952" y="2452383"/>
                  </a:lnTo>
                  <a:lnTo>
                    <a:pt x="135798" y="2410976"/>
                  </a:lnTo>
                  <a:lnTo>
                    <a:pt x="119648" y="2369217"/>
                  </a:lnTo>
                  <a:lnTo>
                    <a:pt x="104505" y="2327126"/>
                  </a:lnTo>
                  <a:lnTo>
                    <a:pt x="90372" y="2284723"/>
                  </a:lnTo>
                  <a:lnTo>
                    <a:pt x="77252" y="2242029"/>
                  </a:lnTo>
                  <a:lnTo>
                    <a:pt x="65149" y="2199062"/>
                  </a:lnTo>
                  <a:lnTo>
                    <a:pt x="54066" y="2155842"/>
                  </a:lnTo>
                  <a:lnTo>
                    <a:pt x="44005" y="2112389"/>
                  </a:lnTo>
                  <a:lnTo>
                    <a:pt x="34970" y="2068724"/>
                  </a:lnTo>
                  <a:lnTo>
                    <a:pt x="26965" y="2024865"/>
                  </a:lnTo>
                  <a:lnTo>
                    <a:pt x="19991" y="1980832"/>
                  </a:lnTo>
                  <a:lnTo>
                    <a:pt x="14053" y="1936646"/>
                  </a:lnTo>
                  <a:lnTo>
                    <a:pt x="9153" y="1892326"/>
                  </a:lnTo>
                  <a:lnTo>
                    <a:pt x="5294" y="1847891"/>
                  </a:lnTo>
                  <a:lnTo>
                    <a:pt x="2480" y="1803362"/>
                  </a:lnTo>
                  <a:lnTo>
                    <a:pt x="715" y="1758758"/>
                  </a:lnTo>
                  <a:lnTo>
                    <a:pt x="0" y="1714099"/>
                  </a:lnTo>
                  <a:lnTo>
                    <a:pt x="339" y="1669405"/>
                  </a:lnTo>
                  <a:lnTo>
                    <a:pt x="1735" y="1624696"/>
                  </a:lnTo>
                  <a:lnTo>
                    <a:pt x="4191" y="1579991"/>
                  </a:lnTo>
                  <a:lnTo>
                    <a:pt x="7711" y="1535310"/>
                  </a:lnTo>
                  <a:lnTo>
                    <a:pt x="12298" y="1490672"/>
                  </a:lnTo>
                  <a:lnTo>
                    <a:pt x="17954" y="1446099"/>
                  </a:lnTo>
                  <a:lnTo>
                    <a:pt x="24684" y="1401609"/>
                  </a:lnTo>
                  <a:lnTo>
                    <a:pt x="32489" y="1357222"/>
                  </a:lnTo>
                  <a:lnTo>
                    <a:pt x="41373" y="1312957"/>
                  </a:lnTo>
                  <a:lnTo>
                    <a:pt x="51340" y="1268836"/>
                  </a:lnTo>
                  <a:lnTo>
                    <a:pt x="62392" y="1224877"/>
                  </a:lnTo>
                  <a:lnTo>
                    <a:pt x="74532" y="1181100"/>
                  </a:lnTo>
                  <a:lnTo>
                    <a:pt x="87765" y="1137525"/>
                  </a:lnTo>
                  <a:lnTo>
                    <a:pt x="102092" y="1094172"/>
                  </a:lnTo>
                  <a:lnTo>
                    <a:pt x="117517" y="1051061"/>
                  </a:lnTo>
                  <a:lnTo>
                    <a:pt x="134042" y="1008210"/>
                  </a:lnTo>
                  <a:lnTo>
                    <a:pt x="151673" y="965641"/>
                  </a:lnTo>
                  <a:lnTo>
                    <a:pt x="170410" y="923372"/>
                  </a:lnTo>
                  <a:lnTo>
                    <a:pt x="190258" y="881424"/>
                  </a:lnTo>
                  <a:lnTo>
                    <a:pt x="211220" y="839816"/>
                  </a:lnTo>
                  <a:lnTo>
                    <a:pt x="233298" y="798569"/>
                  </a:lnTo>
                  <a:lnTo>
                    <a:pt x="256496" y="757701"/>
                  </a:lnTo>
                  <a:lnTo>
                    <a:pt x="280817" y="717233"/>
                  </a:lnTo>
                  <a:lnTo>
                    <a:pt x="306264" y="677184"/>
                  </a:lnTo>
                  <a:lnTo>
                    <a:pt x="332841" y="637574"/>
                  </a:lnTo>
                  <a:lnTo>
                    <a:pt x="360549" y="598424"/>
                  </a:lnTo>
                  <a:lnTo>
                    <a:pt x="390559" y="558246"/>
                  </a:lnTo>
                  <a:lnTo>
                    <a:pt x="421577" y="518938"/>
                  </a:lnTo>
                  <a:lnTo>
                    <a:pt x="453586" y="480517"/>
                  </a:lnTo>
                  <a:lnTo>
                    <a:pt x="486564" y="442998"/>
                  </a:lnTo>
                  <a:lnTo>
                    <a:pt x="520491" y="406400"/>
                  </a:lnTo>
                  <a:lnTo>
                    <a:pt x="555347" y="370738"/>
                  </a:lnTo>
                  <a:lnTo>
                    <a:pt x="591112" y="336029"/>
                  </a:lnTo>
                  <a:lnTo>
                    <a:pt x="627766" y="302291"/>
                  </a:lnTo>
                  <a:lnTo>
                    <a:pt x="665288" y="269539"/>
                  </a:lnTo>
                  <a:lnTo>
                    <a:pt x="703657" y="237792"/>
                  </a:lnTo>
                  <a:lnTo>
                    <a:pt x="742855" y="207065"/>
                  </a:lnTo>
                  <a:lnTo>
                    <a:pt x="782861" y="177375"/>
                  </a:lnTo>
                  <a:lnTo>
                    <a:pt x="823653" y="148739"/>
                  </a:lnTo>
                  <a:lnTo>
                    <a:pt x="865213" y="121174"/>
                  </a:lnTo>
                  <a:lnTo>
                    <a:pt x="907521" y="94697"/>
                  </a:lnTo>
                  <a:lnTo>
                    <a:pt x="950554" y="69324"/>
                  </a:lnTo>
                  <a:lnTo>
                    <a:pt x="994295" y="45072"/>
                  </a:lnTo>
                  <a:lnTo>
                    <a:pt x="1038722" y="21959"/>
                  </a:lnTo>
                  <a:lnTo>
                    <a:pt x="1083814" y="0"/>
                  </a:lnTo>
                  <a:lnTo>
                    <a:pt x="1485515" y="853820"/>
                  </a:lnTo>
                  <a:lnTo>
                    <a:pt x="1442101" y="875605"/>
                  </a:lnTo>
                  <a:lnTo>
                    <a:pt x="1400293" y="899304"/>
                  </a:lnTo>
                  <a:lnTo>
                    <a:pt x="1360119" y="924840"/>
                  </a:lnTo>
                  <a:lnTo>
                    <a:pt x="1321607" y="952134"/>
                  </a:lnTo>
                  <a:lnTo>
                    <a:pt x="1284787" y="981106"/>
                  </a:lnTo>
                  <a:lnTo>
                    <a:pt x="1249686" y="1011678"/>
                  </a:lnTo>
                  <a:lnTo>
                    <a:pt x="1216333" y="1043770"/>
                  </a:lnTo>
                  <a:lnTo>
                    <a:pt x="1184756" y="1077305"/>
                  </a:lnTo>
                  <a:lnTo>
                    <a:pt x="1154983" y="1112202"/>
                  </a:lnTo>
                  <a:lnTo>
                    <a:pt x="1127044" y="1148383"/>
                  </a:lnTo>
                  <a:lnTo>
                    <a:pt x="1100965" y="1185770"/>
                  </a:lnTo>
                  <a:lnTo>
                    <a:pt x="1076777" y="1224282"/>
                  </a:lnTo>
                  <a:lnTo>
                    <a:pt x="1054506" y="1263842"/>
                  </a:lnTo>
                  <a:lnTo>
                    <a:pt x="1034182" y="1304369"/>
                  </a:lnTo>
                  <a:lnTo>
                    <a:pt x="1015833" y="1345787"/>
                  </a:lnTo>
                  <a:lnTo>
                    <a:pt x="999486" y="1388014"/>
                  </a:lnTo>
                  <a:lnTo>
                    <a:pt x="985172" y="1430973"/>
                  </a:lnTo>
                  <a:lnTo>
                    <a:pt x="972917" y="1474585"/>
                  </a:lnTo>
                  <a:lnTo>
                    <a:pt x="962750" y="1518770"/>
                  </a:lnTo>
                  <a:lnTo>
                    <a:pt x="954700" y="1563450"/>
                  </a:lnTo>
                  <a:lnTo>
                    <a:pt x="948795" y="1608546"/>
                  </a:lnTo>
                  <a:lnTo>
                    <a:pt x="945063" y="1653979"/>
                  </a:lnTo>
                  <a:lnTo>
                    <a:pt x="943533" y="1699669"/>
                  </a:lnTo>
                  <a:lnTo>
                    <a:pt x="944234" y="1745539"/>
                  </a:lnTo>
                  <a:lnTo>
                    <a:pt x="947192" y="1791509"/>
                  </a:lnTo>
                  <a:lnTo>
                    <a:pt x="952438" y="1837500"/>
                  </a:lnTo>
                  <a:lnTo>
                    <a:pt x="959998" y="1883433"/>
                  </a:lnTo>
                  <a:lnTo>
                    <a:pt x="969902" y="1929229"/>
                  </a:lnTo>
                  <a:lnTo>
                    <a:pt x="982179" y="1974810"/>
                  </a:lnTo>
                  <a:lnTo>
                    <a:pt x="996855" y="2020096"/>
                  </a:lnTo>
                  <a:lnTo>
                    <a:pt x="1013960" y="2065009"/>
                  </a:lnTo>
                  <a:lnTo>
                    <a:pt x="1033522" y="2109469"/>
                  </a:lnTo>
                  <a:lnTo>
                    <a:pt x="1057376" y="2156655"/>
                  </a:lnTo>
                  <a:lnTo>
                    <a:pt x="1083758" y="2202308"/>
                  </a:lnTo>
                  <a:lnTo>
                    <a:pt x="1112592" y="2246333"/>
                  </a:lnTo>
                  <a:lnTo>
                    <a:pt x="1143799" y="2288637"/>
                  </a:lnTo>
                  <a:lnTo>
                    <a:pt x="1177302" y="2329125"/>
                  </a:lnTo>
                  <a:lnTo>
                    <a:pt x="1213025" y="2367703"/>
                  </a:lnTo>
                  <a:lnTo>
                    <a:pt x="1250890" y="2404277"/>
                  </a:lnTo>
                  <a:lnTo>
                    <a:pt x="1290819" y="2438754"/>
                  </a:lnTo>
                  <a:lnTo>
                    <a:pt x="1332734" y="2471039"/>
                  </a:lnTo>
                  <a:lnTo>
                    <a:pt x="777998" y="323443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875024" y="1998980"/>
              <a:ext cx="803910" cy="1033780"/>
            </a:xfrm>
            <a:custGeom>
              <a:avLst/>
              <a:gdLst/>
              <a:ahLst/>
              <a:cxnLst/>
              <a:rect l="l" t="t" r="r" b="b"/>
              <a:pathLst>
                <a:path w="803910" h="1033780">
                  <a:moveTo>
                    <a:pt x="803528" y="0"/>
                  </a:moveTo>
                  <a:lnTo>
                    <a:pt x="751473" y="717"/>
                  </a:lnTo>
                  <a:lnTo>
                    <a:pt x="699530" y="2866"/>
                  </a:lnTo>
                  <a:lnTo>
                    <a:pt x="647726" y="6440"/>
                  </a:lnTo>
                  <a:lnTo>
                    <a:pt x="596092" y="11431"/>
                  </a:lnTo>
                  <a:lnTo>
                    <a:pt x="544655" y="17835"/>
                  </a:lnTo>
                  <a:lnTo>
                    <a:pt x="493443" y="25643"/>
                  </a:lnTo>
                  <a:lnTo>
                    <a:pt x="442485" y="34850"/>
                  </a:lnTo>
                  <a:lnTo>
                    <a:pt x="391810" y="45450"/>
                  </a:lnTo>
                  <a:lnTo>
                    <a:pt x="341446" y="57434"/>
                  </a:lnTo>
                  <a:lnTo>
                    <a:pt x="291422" y="70798"/>
                  </a:lnTo>
                  <a:lnTo>
                    <a:pt x="241766" y="85535"/>
                  </a:lnTo>
                  <a:lnTo>
                    <a:pt x="192506" y="101637"/>
                  </a:lnTo>
                  <a:lnTo>
                    <a:pt x="143671" y="119099"/>
                  </a:lnTo>
                  <a:lnTo>
                    <a:pt x="95289" y="137914"/>
                  </a:lnTo>
                  <a:lnTo>
                    <a:pt x="47389" y="158076"/>
                  </a:lnTo>
                  <a:lnTo>
                    <a:pt x="0" y="179578"/>
                  </a:lnTo>
                  <a:lnTo>
                    <a:pt x="401700" y="1033399"/>
                  </a:lnTo>
                  <a:lnTo>
                    <a:pt x="449366" y="1012549"/>
                  </a:lnTo>
                  <a:lnTo>
                    <a:pt x="497990" y="994402"/>
                  </a:lnTo>
                  <a:lnTo>
                    <a:pt x="547460" y="978981"/>
                  </a:lnTo>
                  <a:lnTo>
                    <a:pt x="597662" y="966311"/>
                  </a:lnTo>
                  <a:lnTo>
                    <a:pt x="648482" y="956415"/>
                  </a:lnTo>
                  <a:lnTo>
                    <a:pt x="699809" y="949317"/>
                  </a:lnTo>
                  <a:lnTo>
                    <a:pt x="751529" y="945040"/>
                  </a:lnTo>
                  <a:lnTo>
                    <a:pt x="803528" y="943610"/>
                  </a:lnTo>
                  <a:lnTo>
                    <a:pt x="803528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3875024" y="1998980"/>
              <a:ext cx="803910" cy="1033780"/>
            </a:xfrm>
            <a:custGeom>
              <a:avLst/>
              <a:gdLst/>
              <a:ahLst/>
              <a:cxnLst/>
              <a:rect l="l" t="t" r="r" b="b"/>
              <a:pathLst>
                <a:path w="803910" h="1033780">
                  <a:moveTo>
                    <a:pt x="0" y="179578"/>
                  </a:moveTo>
                  <a:lnTo>
                    <a:pt x="47389" y="158076"/>
                  </a:lnTo>
                  <a:lnTo>
                    <a:pt x="95289" y="137914"/>
                  </a:lnTo>
                  <a:lnTo>
                    <a:pt x="143671" y="119099"/>
                  </a:lnTo>
                  <a:lnTo>
                    <a:pt x="192506" y="101637"/>
                  </a:lnTo>
                  <a:lnTo>
                    <a:pt x="241766" y="85535"/>
                  </a:lnTo>
                  <a:lnTo>
                    <a:pt x="291422" y="70798"/>
                  </a:lnTo>
                  <a:lnTo>
                    <a:pt x="341446" y="57434"/>
                  </a:lnTo>
                  <a:lnTo>
                    <a:pt x="391810" y="45450"/>
                  </a:lnTo>
                  <a:lnTo>
                    <a:pt x="442485" y="34850"/>
                  </a:lnTo>
                  <a:lnTo>
                    <a:pt x="493443" y="25643"/>
                  </a:lnTo>
                  <a:lnTo>
                    <a:pt x="544655" y="17835"/>
                  </a:lnTo>
                  <a:lnTo>
                    <a:pt x="596092" y="11431"/>
                  </a:lnTo>
                  <a:lnTo>
                    <a:pt x="647726" y="6440"/>
                  </a:lnTo>
                  <a:lnTo>
                    <a:pt x="699530" y="2866"/>
                  </a:lnTo>
                  <a:lnTo>
                    <a:pt x="751473" y="717"/>
                  </a:lnTo>
                  <a:lnTo>
                    <a:pt x="803528" y="0"/>
                  </a:lnTo>
                  <a:lnTo>
                    <a:pt x="803528" y="943610"/>
                  </a:lnTo>
                  <a:lnTo>
                    <a:pt x="751529" y="945040"/>
                  </a:lnTo>
                  <a:lnTo>
                    <a:pt x="699809" y="949317"/>
                  </a:lnTo>
                  <a:lnTo>
                    <a:pt x="648482" y="956415"/>
                  </a:lnTo>
                  <a:lnTo>
                    <a:pt x="597662" y="966311"/>
                  </a:lnTo>
                  <a:lnTo>
                    <a:pt x="547460" y="978981"/>
                  </a:lnTo>
                  <a:lnTo>
                    <a:pt x="497990" y="994402"/>
                  </a:lnTo>
                  <a:lnTo>
                    <a:pt x="449366" y="1012549"/>
                  </a:lnTo>
                  <a:lnTo>
                    <a:pt x="401700" y="1033399"/>
                  </a:lnTo>
                  <a:lnTo>
                    <a:pt x="0" y="179578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599944" y="1962404"/>
              <a:ext cx="4030979" cy="2679065"/>
            </a:xfrm>
            <a:custGeom>
              <a:avLst/>
              <a:gdLst/>
              <a:ahLst/>
              <a:cxnLst/>
              <a:rect l="l" t="t" r="r" b="b"/>
              <a:pathLst>
                <a:path w="4030979" h="2679065">
                  <a:moveTo>
                    <a:pt x="3424681" y="2361184"/>
                  </a:moveTo>
                  <a:lnTo>
                    <a:pt x="3973067" y="2678684"/>
                  </a:lnTo>
                  <a:lnTo>
                    <a:pt x="4030599" y="2678684"/>
                  </a:lnTo>
                </a:path>
                <a:path w="4030979" h="2679065">
                  <a:moveTo>
                    <a:pt x="669417" y="1790573"/>
                  </a:moveTo>
                  <a:lnTo>
                    <a:pt x="57912" y="1790573"/>
                  </a:lnTo>
                  <a:lnTo>
                    <a:pt x="0" y="1790573"/>
                  </a:lnTo>
                </a:path>
                <a:path w="4030979" h="2679065">
                  <a:moveTo>
                    <a:pt x="1769871" y="542417"/>
                  </a:moveTo>
                  <a:lnTo>
                    <a:pt x="1706371" y="0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6656958" y="4530597"/>
            <a:ext cx="2876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Trebuchet MS"/>
                <a:cs typeface="Trebuchet MS"/>
              </a:rPr>
              <a:t>60%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287651" y="3642105"/>
            <a:ext cx="2876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Trebuchet MS"/>
                <a:cs typeface="Trebuchet MS"/>
              </a:rPr>
              <a:t>33%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4201159" y="1733169"/>
            <a:ext cx="21145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Trebuchet MS"/>
                <a:cs typeface="Trebuchet MS"/>
              </a:rPr>
              <a:t>7%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8426195" y="2829991"/>
            <a:ext cx="149225" cy="149225"/>
          </a:xfrm>
          <a:custGeom>
            <a:avLst/>
            <a:gdLst/>
            <a:ahLst/>
            <a:cxnLst/>
            <a:rect l="l" t="t" r="r" b="b"/>
            <a:pathLst>
              <a:path w="149225" h="149225">
                <a:moveTo>
                  <a:pt x="148793" y="0"/>
                </a:moveTo>
                <a:lnTo>
                  <a:pt x="0" y="0"/>
                </a:lnTo>
                <a:lnTo>
                  <a:pt x="0" y="148793"/>
                </a:lnTo>
                <a:lnTo>
                  <a:pt x="148793" y="148793"/>
                </a:lnTo>
                <a:lnTo>
                  <a:pt x="148793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8632952" y="2707894"/>
            <a:ext cx="85026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35">
                <a:solidFill>
                  <a:srgbClr val="585858"/>
                </a:solidFill>
                <a:latin typeface="Trebuchet MS"/>
                <a:cs typeface="Trebuchet MS"/>
              </a:rPr>
              <a:t>"БЫЛО"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6" name="object 16" descr=""/>
          <p:cNvSpPr/>
          <p:nvPr/>
        </p:nvSpPr>
        <p:spPr>
          <a:xfrm>
            <a:off x="8426195" y="3813479"/>
            <a:ext cx="149225" cy="149225"/>
          </a:xfrm>
          <a:custGeom>
            <a:avLst/>
            <a:gdLst/>
            <a:ahLst/>
            <a:cxnLst/>
            <a:rect l="l" t="t" r="r" b="b"/>
            <a:pathLst>
              <a:path w="149225" h="149225">
                <a:moveTo>
                  <a:pt x="148793" y="0"/>
                </a:moveTo>
                <a:lnTo>
                  <a:pt x="0" y="0"/>
                </a:lnTo>
                <a:lnTo>
                  <a:pt x="0" y="148793"/>
                </a:lnTo>
                <a:lnTo>
                  <a:pt x="148793" y="148793"/>
                </a:lnTo>
                <a:lnTo>
                  <a:pt x="148793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8632952" y="3691509"/>
            <a:ext cx="122428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>
                <a:solidFill>
                  <a:srgbClr val="585858"/>
                </a:solidFill>
                <a:latin typeface="Trebuchet MS"/>
                <a:cs typeface="Trebuchet MS"/>
              </a:rPr>
              <a:t>"НЕ</a:t>
            </a:r>
            <a:r>
              <a:rPr dirty="0" sz="2000" spc="-114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2000" spc="-10">
                <a:solidFill>
                  <a:srgbClr val="585858"/>
                </a:solidFill>
                <a:latin typeface="Trebuchet MS"/>
                <a:cs typeface="Trebuchet MS"/>
              </a:rPr>
              <a:t>БЫЛО"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8" name="object 18" descr=""/>
          <p:cNvSpPr/>
          <p:nvPr/>
        </p:nvSpPr>
        <p:spPr>
          <a:xfrm>
            <a:off x="8426195" y="4796967"/>
            <a:ext cx="149225" cy="149225"/>
          </a:xfrm>
          <a:custGeom>
            <a:avLst/>
            <a:gdLst/>
            <a:ahLst/>
            <a:cxnLst/>
            <a:rect l="l" t="t" r="r" b="b"/>
            <a:pathLst>
              <a:path w="149225" h="149225">
                <a:moveTo>
                  <a:pt x="148793" y="0"/>
                </a:moveTo>
                <a:lnTo>
                  <a:pt x="0" y="0"/>
                </a:lnTo>
                <a:lnTo>
                  <a:pt x="0" y="148793"/>
                </a:lnTo>
                <a:lnTo>
                  <a:pt x="148793" y="148793"/>
                </a:lnTo>
                <a:lnTo>
                  <a:pt x="148793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 txBox="1"/>
          <p:nvPr/>
        </p:nvSpPr>
        <p:spPr>
          <a:xfrm>
            <a:off x="8632952" y="4675377"/>
            <a:ext cx="154749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>
                <a:solidFill>
                  <a:srgbClr val="585858"/>
                </a:solidFill>
                <a:latin typeface="Trebuchet MS"/>
                <a:cs typeface="Trebuchet MS"/>
              </a:rPr>
              <a:t>"НЕ</a:t>
            </a:r>
            <a:r>
              <a:rPr dirty="0" sz="2000" spc="-114">
                <a:solidFill>
                  <a:srgbClr val="585858"/>
                </a:solidFill>
                <a:latin typeface="Trebuchet MS"/>
                <a:cs typeface="Trebuchet MS"/>
              </a:rPr>
              <a:t> </a:t>
            </a:r>
            <a:r>
              <a:rPr dirty="0" sz="2000" spc="90">
                <a:solidFill>
                  <a:srgbClr val="585858"/>
                </a:solidFill>
                <a:latin typeface="Trebuchet MS"/>
                <a:cs typeface="Trebuchet MS"/>
              </a:rPr>
              <a:t>ПОМНЮ"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733546" y="4189779"/>
            <a:ext cx="356870" cy="2478405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05">
                <a:solidFill>
                  <a:srgbClr val="001F5F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001F5F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001F5F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1111" rIns="0" bIns="0" rtlCol="0" vert="horz">
            <a:spAutoFit/>
          </a:bodyPr>
          <a:lstStyle/>
          <a:p>
            <a:pPr marL="2327275">
              <a:lnSpc>
                <a:spcPct val="100000"/>
              </a:lnSpc>
              <a:spcBef>
                <a:spcPts val="105"/>
              </a:spcBef>
            </a:pPr>
            <a:r>
              <a:rPr dirty="0" sz="4400" spc="-10">
                <a:solidFill>
                  <a:srgbClr val="001F5F"/>
                </a:solidFill>
              </a:rPr>
              <a:t>ГЖЕЛЬ</a:t>
            </a:r>
            <a:endParaRPr sz="44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135" y="0"/>
            <a:ext cx="1375536" cy="6857997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5966" y="922515"/>
            <a:ext cx="7521575" cy="564121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733546" y="4189779"/>
            <a:ext cx="356870" cy="2478405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05">
                <a:solidFill>
                  <a:srgbClr val="001F5F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001F5F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001F5F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1111" rIns="0" bIns="0" rtlCol="0" vert="horz">
            <a:spAutoFit/>
          </a:bodyPr>
          <a:lstStyle/>
          <a:p>
            <a:pPr marL="2327275">
              <a:lnSpc>
                <a:spcPct val="100000"/>
              </a:lnSpc>
              <a:spcBef>
                <a:spcPts val="105"/>
              </a:spcBef>
            </a:pPr>
            <a:r>
              <a:rPr dirty="0" sz="4400" spc="-10">
                <a:solidFill>
                  <a:srgbClr val="001F5F"/>
                </a:solidFill>
              </a:rPr>
              <a:t>ГЖЕЛЬ</a:t>
            </a:r>
            <a:endParaRPr sz="44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135" y="0"/>
            <a:ext cx="1375536" cy="6857997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80919" y="914349"/>
            <a:ext cx="7770876" cy="579869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733546" y="4154356"/>
            <a:ext cx="356870" cy="2480310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10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4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8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5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1266" rIns="0" bIns="0" rtlCol="0" vert="horz">
            <a:spAutoFit/>
          </a:bodyPr>
          <a:lstStyle/>
          <a:p>
            <a:pPr marL="417195">
              <a:lnSpc>
                <a:spcPct val="100000"/>
              </a:lnSpc>
              <a:spcBef>
                <a:spcPts val="100"/>
              </a:spcBef>
            </a:pPr>
            <a:r>
              <a:rPr dirty="0" sz="4400" spc="-10">
                <a:solidFill>
                  <a:srgbClr val="FFC000"/>
                </a:solidFill>
              </a:rPr>
              <a:t>ХОХЛОМА</a:t>
            </a:r>
            <a:endParaRPr sz="4400"/>
          </a:p>
        </p:txBody>
      </p:sp>
      <p:grpSp>
        <p:nvGrpSpPr>
          <p:cNvPr id="5" name="object 5" descr=""/>
          <p:cNvGrpSpPr/>
          <p:nvPr/>
        </p:nvGrpSpPr>
        <p:grpSpPr>
          <a:xfrm>
            <a:off x="4562538" y="390677"/>
            <a:ext cx="6960234" cy="6076950"/>
            <a:chOff x="4562538" y="390677"/>
            <a:chExt cx="6960234" cy="607695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0" y="400202"/>
              <a:ext cx="6941184" cy="6057646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567301" y="395439"/>
              <a:ext cx="6950709" cy="6067425"/>
            </a:xfrm>
            <a:custGeom>
              <a:avLst/>
              <a:gdLst/>
              <a:ahLst/>
              <a:cxnLst/>
              <a:rect l="l" t="t" r="r" b="b"/>
              <a:pathLst>
                <a:path w="6950709" h="6067425">
                  <a:moveTo>
                    <a:pt x="0" y="6067171"/>
                  </a:moveTo>
                  <a:lnTo>
                    <a:pt x="6950709" y="6067171"/>
                  </a:lnTo>
                  <a:lnTo>
                    <a:pt x="6950709" y="0"/>
                  </a:lnTo>
                  <a:lnTo>
                    <a:pt x="0" y="0"/>
                  </a:lnTo>
                  <a:lnTo>
                    <a:pt x="0" y="6067171"/>
                  </a:lnTo>
                  <a:close/>
                </a:path>
              </a:pathLst>
            </a:custGeom>
            <a:ln w="9525">
              <a:solidFill>
                <a:srgbClr val="F9B72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420" y="1148714"/>
            <a:ext cx="3846829" cy="549398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733546" y="4154356"/>
            <a:ext cx="356870" cy="2480310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10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4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8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5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8167" rIns="0" bIns="0" rtlCol="0" vert="horz">
            <a:spAutoFit/>
          </a:bodyPr>
          <a:lstStyle/>
          <a:p>
            <a:pPr marL="2243455">
              <a:lnSpc>
                <a:spcPct val="100000"/>
              </a:lnSpc>
              <a:spcBef>
                <a:spcPts val="105"/>
              </a:spcBef>
            </a:pPr>
            <a:r>
              <a:rPr dirty="0" sz="4400" spc="-10">
                <a:solidFill>
                  <a:srgbClr val="FFC000"/>
                </a:solidFill>
              </a:rPr>
              <a:t>ХОХЛОМА</a:t>
            </a:r>
            <a:endParaRPr sz="4400"/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7767" y="1148689"/>
            <a:ext cx="8525002" cy="456057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0364" y="0"/>
            <a:ext cx="1368044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8662" y="4077308"/>
            <a:ext cx="356870" cy="2478405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05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0773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105"/>
              </a:spcBef>
            </a:pPr>
            <a:r>
              <a:rPr dirty="0" sz="3200" spc="-10">
                <a:solidFill>
                  <a:srgbClr val="C00000"/>
                </a:solidFill>
              </a:rPr>
              <a:t>ГОРОДЕЦКАЯ</a:t>
            </a:r>
            <a:r>
              <a:rPr dirty="0" sz="3200" spc="-95">
                <a:solidFill>
                  <a:srgbClr val="C00000"/>
                </a:solidFill>
              </a:rPr>
              <a:t> </a:t>
            </a:r>
            <a:r>
              <a:rPr dirty="0" sz="3200" spc="-10">
                <a:solidFill>
                  <a:srgbClr val="C00000"/>
                </a:solidFill>
              </a:rPr>
              <a:t>РОСПИСЬ</a:t>
            </a:r>
            <a:endParaRPr sz="32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4370" y="1674050"/>
            <a:ext cx="11269091" cy="39670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8662" y="4077308"/>
            <a:ext cx="356870" cy="2478405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05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0773" rIns="0" bIns="0" rtlCol="0" vert="horz">
            <a:spAutoFit/>
          </a:bodyPr>
          <a:lstStyle/>
          <a:p>
            <a:pPr marL="1464310">
              <a:lnSpc>
                <a:spcPct val="100000"/>
              </a:lnSpc>
              <a:spcBef>
                <a:spcPts val="105"/>
              </a:spcBef>
            </a:pPr>
            <a:r>
              <a:rPr dirty="0" sz="3200" spc="-10">
                <a:solidFill>
                  <a:srgbClr val="C00000"/>
                </a:solidFill>
              </a:rPr>
              <a:t>ГОРОДЕЦКАЯ</a:t>
            </a:r>
            <a:r>
              <a:rPr dirty="0" sz="3200" spc="-95">
                <a:solidFill>
                  <a:srgbClr val="C00000"/>
                </a:solidFill>
              </a:rPr>
              <a:t> </a:t>
            </a:r>
            <a:r>
              <a:rPr dirty="0" sz="3200" spc="-10">
                <a:solidFill>
                  <a:srgbClr val="C00000"/>
                </a:solidFill>
              </a:rPr>
              <a:t>РОСПИСЬ</a:t>
            </a:r>
            <a:endParaRPr sz="32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52382" y="36703"/>
            <a:ext cx="2417340" cy="682129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89302" y="913942"/>
            <a:ext cx="7577582" cy="55778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733546" y="4131496"/>
            <a:ext cx="356870" cy="2480310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10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4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8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5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17" y="178307"/>
            <a:ext cx="4558538" cy="651040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80457" y="2027301"/>
            <a:ext cx="5862955" cy="270891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4400">
                <a:solidFill>
                  <a:srgbClr val="C00000"/>
                </a:solidFill>
              </a:rPr>
              <a:t>Русские</a:t>
            </a:r>
            <a:r>
              <a:rPr dirty="0" sz="4400" spc="15">
                <a:solidFill>
                  <a:srgbClr val="C00000"/>
                </a:solidFill>
              </a:rPr>
              <a:t> </a:t>
            </a:r>
            <a:r>
              <a:rPr dirty="0" sz="4400" spc="-10">
                <a:solidFill>
                  <a:srgbClr val="C00000"/>
                </a:solidFill>
              </a:rPr>
              <a:t>народные </a:t>
            </a:r>
            <a:r>
              <a:rPr dirty="0" sz="4400">
                <a:solidFill>
                  <a:srgbClr val="C00000"/>
                </a:solidFill>
              </a:rPr>
              <a:t>промыслы</a:t>
            </a:r>
            <a:r>
              <a:rPr dirty="0" sz="4400" spc="95">
                <a:solidFill>
                  <a:srgbClr val="C00000"/>
                </a:solidFill>
              </a:rPr>
              <a:t> </a:t>
            </a:r>
            <a:r>
              <a:rPr dirty="0" sz="4400">
                <a:solidFill>
                  <a:srgbClr val="C00000"/>
                </a:solidFill>
              </a:rPr>
              <a:t>в</a:t>
            </a:r>
            <a:r>
              <a:rPr dirty="0" sz="4400" spc="120">
                <a:solidFill>
                  <a:srgbClr val="C00000"/>
                </a:solidFill>
              </a:rPr>
              <a:t> </a:t>
            </a:r>
            <a:r>
              <a:rPr dirty="0" sz="4400" spc="-20">
                <a:solidFill>
                  <a:srgbClr val="C00000"/>
                </a:solidFill>
              </a:rPr>
              <a:t>ДОУ</a:t>
            </a:r>
            <a:r>
              <a:rPr dirty="0" sz="4400" spc="-20">
                <a:solidFill>
                  <a:srgbClr val="C00000"/>
                </a:solidFill>
                <a:latin typeface="Franklin Gothic Medium"/>
                <a:cs typeface="Franklin Gothic Medium"/>
              </a:rPr>
              <a:t>. </a:t>
            </a:r>
            <a:r>
              <a:rPr dirty="0" sz="4400">
                <a:solidFill>
                  <a:srgbClr val="C00000"/>
                </a:solidFill>
              </a:rPr>
              <a:t>Опыт</a:t>
            </a:r>
            <a:r>
              <a:rPr dirty="0" sz="4400" spc="110">
                <a:solidFill>
                  <a:srgbClr val="C00000"/>
                </a:solidFill>
              </a:rPr>
              <a:t> </a:t>
            </a:r>
            <a:r>
              <a:rPr dirty="0" sz="4400" spc="-10">
                <a:solidFill>
                  <a:srgbClr val="C00000"/>
                </a:solidFill>
              </a:rPr>
              <a:t>реализации </a:t>
            </a:r>
            <a:r>
              <a:rPr dirty="0" sz="4400">
                <a:solidFill>
                  <a:srgbClr val="C00000"/>
                </a:solidFill>
              </a:rPr>
              <a:t>авторской</a:t>
            </a:r>
            <a:r>
              <a:rPr dirty="0" sz="4400" spc="5">
                <a:solidFill>
                  <a:srgbClr val="C00000"/>
                </a:solidFill>
              </a:rPr>
              <a:t> </a:t>
            </a:r>
            <a:r>
              <a:rPr dirty="0" sz="4400" spc="-10">
                <a:solidFill>
                  <a:srgbClr val="C00000"/>
                </a:solidFill>
              </a:rPr>
              <a:t>программы</a:t>
            </a:r>
            <a:r>
              <a:rPr dirty="0" sz="4400" spc="-10">
                <a:solidFill>
                  <a:srgbClr val="C00000"/>
                </a:solidFill>
                <a:latin typeface="Franklin Gothic Medium"/>
                <a:cs typeface="Franklin Gothic Medium"/>
              </a:rPr>
              <a:t>.</a:t>
            </a:r>
            <a:endParaRPr sz="4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441" y="146430"/>
            <a:ext cx="4596879" cy="6565138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1733546" y="4154356"/>
            <a:ext cx="356870" cy="2480310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10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4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8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5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326760" y="1024585"/>
            <a:ext cx="5195570" cy="47205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9B72E"/>
                </a:solidFill>
                <a:latin typeface="Cambria"/>
                <a:cs typeface="Cambria"/>
              </a:rPr>
              <a:t>ФОРМЫ</a:t>
            </a:r>
            <a:r>
              <a:rPr dirty="0" sz="2800" spc="-60">
                <a:solidFill>
                  <a:srgbClr val="F9B72E"/>
                </a:solidFill>
                <a:latin typeface="Cambria"/>
                <a:cs typeface="Cambria"/>
              </a:rPr>
              <a:t> КУЛЬТУРНОГО</a:t>
            </a:r>
            <a:r>
              <a:rPr dirty="0" sz="2800" spc="-1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2800" spc="-20">
                <a:solidFill>
                  <a:srgbClr val="F9B72E"/>
                </a:solidFill>
                <a:latin typeface="Cambria"/>
                <a:cs typeface="Cambria"/>
              </a:rPr>
              <a:t>КОДА</a:t>
            </a:r>
            <a:endParaRPr sz="28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2800">
              <a:latin typeface="Cambria"/>
              <a:cs typeface="Cambria"/>
            </a:endParaRPr>
          </a:p>
          <a:p>
            <a:pPr marL="469265" indent="-456565">
              <a:lnSpc>
                <a:spcPct val="100000"/>
              </a:lnSpc>
              <a:buFont typeface="Arial MT"/>
              <a:buChar char="•"/>
              <a:tabLst>
                <a:tab pos="469265" algn="l"/>
              </a:tabLst>
            </a:pPr>
            <a:r>
              <a:rPr dirty="0" sz="2800" spc="-20">
                <a:solidFill>
                  <a:srgbClr val="F9B72E"/>
                </a:solidFill>
                <a:latin typeface="Cambria"/>
                <a:cs typeface="Cambria"/>
              </a:rPr>
              <a:t>Язык</a:t>
            </a:r>
            <a:endParaRPr sz="2800">
              <a:latin typeface="Cambria"/>
              <a:cs typeface="Cambria"/>
            </a:endParaRPr>
          </a:p>
          <a:p>
            <a:pPr marL="469265" indent="-456565">
              <a:lnSpc>
                <a:spcPct val="100000"/>
              </a:lnSpc>
              <a:buFont typeface="Arial MT"/>
              <a:buChar char="•"/>
              <a:tabLst>
                <a:tab pos="469265" algn="l"/>
              </a:tabLst>
            </a:pPr>
            <a:r>
              <a:rPr dirty="0" sz="2800">
                <a:solidFill>
                  <a:srgbClr val="F9B72E"/>
                </a:solidFill>
                <a:latin typeface="Cambria"/>
                <a:cs typeface="Cambria"/>
              </a:rPr>
              <a:t>Традиции</a:t>
            </a:r>
            <a:r>
              <a:rPr dirty="0" sz="2800" spc="-2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2800">
                <a:solidFill>
                  <a:srgbClr val="F9B72E"/>
                </a:solidFill>
                <a:latin typeface="Cambria"/>
                <a:cs typeface="Cambria"/>
              </a:rPr>
              <a:t>и</a:t>
            </a:r>
            <a:r>
              <a:rPr dirty="0" sz="2800" spc="-2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2800" spc="-10">
                <a:solidFill>
                  <a:srgbClr val="F9B72E"/>
                </a:solidFill>
                <a:latin typeface="Cambria"/>
                <a:cs typeface="Cambria"/>
              </a:rPr>
              <a:t>обряды</a:t>
            </a:r>
            <a:endParaRPr sz="2800">
              <a:latin typeface="Cambria"/>
              <a:cs typeface="Cambria"/>
            </a:endParaRPr>
          </a:p>
          <a:p>
            <a:pPr marL="469265" indent="-45656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469265" algn="l"/>
              </a:tabLst>
            </a:pPr>
            <a:r>
              <a:rPr dirty="0" sz="2800" spc="-10">
                <a:solidFill>
                  <a:srgbClr val="F9B72E"/>
                </a:solidFill>
                <a:latin typeface="Cambria"/>
                <a:cs typeface="Cambria"/>
              </a:rPr>
              <a:t>Искусство</a:t>
            </a:r>
            <a:endParaRPr sz="2800">
              <a:latin typeface="Cambria"/>
              <a:cs typeface="Cambria"/>
            </a:endParaRPr>
          </a:p>
          <a:p>
            <a:pPr marL="469265" indent="-456565">
              <a:lnSpc>
                <a:spcPct val="100000"/>
              </a:lnSpc>
              <a:buFont typeface="Arial MT"/>
              <a:buChar char="•"/>
              <a:tabLst>
                <a:tab pos="469265" algn="l"/>
              </a:tabLst>
            </a:pPr>
            <a:r>
              <a:rPr dirty="0" sz="2800">
                <a:solidFill>
                  <a:srgbClr val="F9B72E"/>
                </a:solidFill>
                <a:latin typeface="Cambria"/>
                <a:cs typeface="Cambria"/>
              </a:rPr>
              <a:t>Мода</a:t>
            </a:r>
            <a:r>
              <a:rPr dirty="0" sz="2800" spc="2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2800">
                <a:solidFill>
                  <a:srgbClr val="F9B72E"/>
                </a:solidFill>
                <a:latin typeface="Cambria"/>
                <a:cs typeface="Cambria"/>
              </a:rPr>
              <a:t>и</a:t>
            </a:r>
            <a:r>
              <a:rPr dirty="0" sz="2800" spc="2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2800" spc="-10">
                <a:solidFill>
                  <a:srgbClr val="F9B72E"/>
                </a:solidFill>
                <a:latin typeface="Cambria"/>
                <a:cs typeface="Cambria"/>
              </a:rPr>
              <a:t>стиль</a:t>
            </a:r>
            <a:endParaRPr sz="2800">
              <a:latin typeface="Cambria"/>
              <a:cs typeface="Cambria"/>
            </a:endParaRPr>
          </a:p>
          <a:p>
            <a:pPr marL="469265" indent="-456565">
              <a:lnSpc>
                <a:spcPct val="100000"/>
              </a:lnSpc>
              <a:buFont typeface="Arial MT"/>
              <a:buChar char="•"/>
              <a:tabLst>
                <a:tab pos="469265" algn="l"/>
              </a:tabLst>
            </a:pPr>
            <a:r>
              <a:rPr dirty="0" sz="2800" spc="-10">
                <a:solidFill>
                  <a:srgbClr val="F9B72E"/>
                </a:solidFill>
                <a:latin typeface="Cambria"/>
                <a:cs typeface="Cambria"/>
              </a:rPr>
              <a:t>Кулинария</a:t>
            </a:r>
            <a:endParaRPr sz="2800">
              <a:latin typeface="Cambria"/>
              <a:cs typeface="Cambria"/>
            </a:endParaRPr>
          </a:p>
          <a:p>
            <a:pPr marL="469265" indent="-456565">
              <a:lnSpc>
                <a:spcPct val="100000"/>
              </a:lnSpc>
              <a:buFont typeface="Arial MT"/>
              <a:buChar char="•"/>
              <a:tabLst>
                <a:tab pos="469265" algn="l"/>
              </a:tabLst>
            </a:pPr>
            <a:r>
              <a:rPr dirty="0" sz="2800">
                <a:solidFill>
                  <a:srgbClr val="F9B72E"/>
                </a:solidFill>
                <a:latin typeface="Cambria"/>
                <a:cs typeface="Cambria"/>
              </a:rPr>
              <a:t>Образование</a:t>
            </a:r>
            <a:r>
              <a:rPr dirty="0" sz="2800" spc="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2800">
                <a:solidFill>
                  <a:srgbClr val="F9B72E"/>
                </a:solidFill>
                <a:latin typeface="Cambria"/>
                <a:cs typeface="Cambria"/>
              </a:rPr>
              <a:t>и</a:t>
            </a:r>
            <a:r>
              <a:rPr dirty="0" sz="2800" spc="-2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2800" spc="-10">
                <a:solidFill>
                  <a:srgbClr val="F9B72E"/>
                </a:solidFill>
                <a:latin typeface="Cambria"/>
                <a:cs typeface="Cambria"/>
              </a:rPr>
              <a:t>философия</a:t>
            </a:r>
            <a:endParaRPr sz="2800">
              <a:latin typeface="Cambria"/>
              <a:cs typeface="Cambria"/>
            </a:endParaRPr>
          </a:p>
          <a:p>
            <a:pPr marL="469265" indent="-456565">
              <a:lnSpc>
                <a:spcPct val="100000"/>
              </a:lnSpc>
              <a:buFont typeface="Arial MT"/>
              <a:buChar char="•"/>
              <a:tabLst>
                <a:tab pos="469265" algn="l"/>
              </a:tabLst>
            </a:pPr>
            <a:r>
              <a:rPr dirty="0" sz="2800">
                <a:solidFill>
                  <a:srgbClr val="F9B72E"/>
                </a:solidFill>
                <a:latin typeface="Cambria"/>
                <a:cs typeface="Cambria"/>
              </a:rPr>
              <a:t>Символы</a:t>
            </a:r>
            <a:r>
              <a:rPr dirty="0" sz="2800" spc="1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2800">
                <a:solidFill>
                  <a:srgbClr val="F9B72E"/>
                </a:solidFill>
                <a:latin typeface="Cambria"/>
                <a:cs typeface="Cambria"/>
              </a:rPr>
              <a:t>и</a:t>
            </a:r>
            <a:r>
              <a:rPr dirty="0" sz="2800" spc="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2800" spc="-10">
                <a:solidFill>
                  <a:srgbClr val="F9B72E"/>
                </a:solidFill>
                <a:latin typeface="Cambria"/>
                <a:cs typeface="Cambria"/>
              </a:rPr>
              <a:t>знаки</a:t>
            </a:r>
            <a:endParaRPr sz="2800">
              <a:latin typeface="Cambria"/>
              <a:cs typeface="Cambria"/>
            </a:endParaRPr>
          </a:p>
          <a:p>
            <a:pPr marL="469900" marR="5080" indent="-457200">
              <a:lnSpc>
                <a:spcPct val="100000"/>
              </a:lnSpc>
              <a:buFont typeface="Arial MT"/>
              <a:buChar char="•"/>
              <a:tabLst>
                <a:tab pos="469900" algn="l"/>
              </a:tabLst>
            </a:pPr>
            <a:r>
              <a:rPr dirty="0" sz="2800">
                <a:solidFill>
                  <a:srgbClr val="F9B72E"/>
                </a:solidFill>
                <a:latin typeface="Cambria"/>
                <a:cs typeface="Cambria"/>
              </a:rPr>
              <a:t>Системы</a:t>
            </a:r>
            <a:r>
              <a:rPr dirty="0" sz="2800" spc="2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2800">
                <a:solidFill>
                  <a:srgbClr val="F9B72E"/>
                </a:solidFill>
                <a:latin typeface="Cambria"/>
                <a:cs typeface="Cambria"/>
              </a:rPr>
              <a:t>ценностей</a:t>
            </a:r>
            <a:r>
              <a:rPr dirty="0" sz="2800" spc="1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2800">
                <a:solidFill>
                  <a:srgbClr val="F9B72E"/>
                </a:solidFill>
                <a:latin typeface="Cambria"/>
                <a:cs typeface="Cambria"/>
              </a:rPr>
              <a:t>и </a:t>
            </a:r>
            <a:r>
              <a:rPr dirty="0" sz="2800" spc="-10">
                <a:solidFill>
                  <a:srgbClr val="F9B72E"/>
                </a:solidFill>
                <a:latin typeface="Cambria"/>
                <a:cs typeface="Cambria"/>
              </a:rPr>
              <a:t>нормы поведения</a:t>
            </a:r>
            <a:endParaRPr sz="2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8662" y="4077308"/>
            <a:ext cx="356870" cy="2478405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05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0773" rIns="0" bIns="0" rtlCol="0" vert="horz">
            <a:spAutoFit/>
          </a:bodyPr>
          <a:lstStyle/>
          <a:p>
            <a:pPr marL="223520">
              <a:lnSpc>
                <a:spcPct val="100000"/>
              </a:lnSpc>
              <a:spcBef>
                <a:spcPts val="105"/>
              </a:spcBef>
            </a:pPr>
            <a:r>
              <a:rPr dirty="0" sz="3200" spc="-10">
                <a:solidFill>
                  <a:srgbClr val="C00000"/>
                </a:solidFill>
              </a:rPr>
              <a:t>ГОРОДЕЦКАЯ</a:t>
            </a:r>
            <a:r>
              <a:rPr dirty="0" sz="3200" spc="-95">
                <a:solidFill>
                  <a:srgbClr val="C00000"/>
                </a:solidFill>
              </a:rPr>
              <a:t> </a:t>
            </a:r>
            <a:r>
              <a:rPr dirty="0" sz="3200" spc="-10">
                <a:solidFill>
                  <a:srgbClr val="C00000"/>
                </a:solidFill>
              </a:rPr>
              <a:t>РОСПИСЬ</a:t>
            </a:r>
            <a:endParaRPr sz="3200"/>
          </a:p>
        </p:txBody>
      </p:sp>
      <p:grpSp>
        <p:nvGrpSpPr>
          <p:cNvPr id="4" name="object 4" descr=""/>
          <p:cNvGrpSpPr/>
          <p:nvPr/>
        </p:nvGrpSpPr>
        <p:grpSpPr>
          <a:xfrm>
            <a:off x="547116" y="36703"/>
            <a:ext cx="11522710" cy="6821805"/>
            <a:chOff x="547116" y="36703"/>
            <a:chExt cx="11522710" cy="682180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52381" y="36703"/>
              <a:ext cx="2417340" cy="682129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7116" y="1403603"/>
              <a:ext cx="9117330" cy="44096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733546" y="4154356"/>
            <a:ext cx="356870" cy="2480310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10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4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8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5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4718" rIns="0" bIns="0" rtlCol="0" vert="horz">
            <a:spAutoFit/>
          </a:bodyPr>
          <a:lstStyle/>
          <a:p>
            <a:pPr marL="2889885">
              <a:lnSpc>
                <a:spcPct val="100000"/>
              </a:lnSpc>
              <a:spcBef>
                <a:spcPts val="95"/>
              </a:spcBef>
            </a:pPr>
            <a:r>
              <a:rPr dirty="0" sz="4000" spc="-10">
                <a:solidFill>
                  <a:srgbClr val="F4CABE"/>
                </a:solidFill>
              </a:rPr>
              <a:t>ЖОСТОВСКАЯ</a:t>
            </a:r>
            <a:r>
              <a:rPr dirty="0" sz="4000" spc="-125">
                <a:solidFill>
                  <a:srgbClr val="F4CABE"/>
                </a:solidFill>
              </a:rPr>
              <a:t> </a:t>
            </a:r>
            <a:r>
              <a:rPr dirty="0" sz="4000" spc="-10">
                <a:solidFill>
                  <a:srgbClr val="F4CABE"/>
                </a:solidFill>
              </a:rPr>
              <a:t>РОСПИСЬ</a:t>
            </a:r>
            <a:endParaRPr sz="4000"/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9823" y="337616"/>
            <a:ext cx="9144000" cy="65203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360070" y="6382613"/>
            <a:ext cx="247840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5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123" y="1469847"/>
            <a:ext cx="3603116" cy="4804156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94504" y="1469847"/>
            <a:ext cx="3603116" cy="480415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08771" y="1469847"/>
            <a:ext cx="3603116" cy="4804156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38855" y="89915"/>
            <a:ext cx="6114288" cy="11351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733546" y="4154356"/>
            <a:ext cx="356870" cy="2480310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10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4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8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5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609850">
              <a:lnSpc>
                <a:spcPct val="100000"/>
              </a:lnSpc>
              <a:spcBef>
                <a:spcPts val="100"/>
              </a:spcBef>
            </a:pPr>
            <a:r>
              <a:rPr dirty="0" sz="4400">
                <a:solidFill>
                  <a:srgbClr val="F4CABE"/>
                </a:solidFill>
              </a:rPr>
              <a:t>ЖОСТОВСКАЯ</a:t>
            </a:r>
            <a:r>
              <a:rPr dirty="0" sz="4400" spc="-60">
                <a:solidFill>
                  <a:srgbClr val="F4CABE"/>
                </a:solidFill>
              </a:rPr>
              <a:t> </a:t>
            </a:r>
            <a:r>
              <a:rPr dirty="0" sz="4400" spc="-10">
                <a:solidFill>
                  <a:srgbClr val="F4CABE"/>
                </a:solidFill>
              </a:rPr>
              <a:t>РОСПИСЬ</a:t>
            </a:r>
            <a:endParaRPr sz="4400"/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680" y="351409"/>
            <a:ext cx="2859913" cy="2841371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34153" y="811783"/>
            <a:ext cx="2859913" cy="2874010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65979" y="3859148"/>
            <a:ext cx="2859912" cy="2904926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3076" y="3332899"/>
            <a:ext cx="3047961" cy="3018917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002014" y="297306"/>
            <a:ext cx="2902330" cy="2902331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28940" y="3332886"/>
            <a:ext cx="3048000" cy="302374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733546" y="4189779"/>
            <a:ext cx="356870" cy="2478405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05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830830">
              <a:lnSpc>
                <a:spcPct val="100000"/>
              </a:lnSpc>
              <a:spcBef>
                <a:spcPts val="95"/>
              </a:spcBef>
            </a:pPr>
            <a:r>
              <a:rPr dirty="0" sz="4000" spc="-10">
                <a:solidFill>
                  <a:srgbClr val="404040"/>
                </a:solidFill>
              </a:rPr>
              <a:t>ЖОСТОВСКАЯ</a:t>
            </a:r>
            <a:r>
              <a:rPr dirty="0" sz="4000" spc="-145">
                <a:solidFill>
                  <a:srgbClr val="404040"/>
                </a:solidFill>
              </a:rPr>
              <a:t> </a:t>
            </a:r>
            <a:r>
              <a:rPr dirty="0" sz="4000" spc="-10">
                <a:solidFill>
                  <a:srgbClr val="404040"/>
                </a:solidFill>
              </a:rPr>
              <a:t>РОСПИСЬ</a:t>
            </a:r>
            <a:endParaRPr sz="4000"/>
          </a:p>
        </p:txBody>
      </p:sp>
      <p:grpSp>
        <p:nvGrpSpPr>
          <p:cNvPr id="4" name="object 4" descr=""/>
          <p:cNvGrpSpPr/>
          <p:nvPr/>
        </p:nvGrpSpPr>
        <p:grpSpPr>
          <a:xfrm>
            <a:off x="4340352" y="505206"/>
            <a:ext cx="3394075" cy="6322060"/>
            <a:chOff x="4340352" y="505206"/>
            <a:chExt cx="3394075" cy="632206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40352" y="505206"/>
              <a:ext cx="3394075" cy="341807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6045" y="3750077"/>
              <a:ext cx="3102996" cy="3076944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363804" y="231266"/>
            <a:ext cx="3534410" cy="6472555"/>
            <a:chOff x="363804" y="231266"/>
            <a:chExt cx="3534410" cy="6472555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8056" y="3336393"/>
              <a:ext cx="3340095" cy="3366873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3804" y="231266"/>
              <a:ext cx="3173603" cy="3104006"/>
            </a:xfrm>
            <a:prstGeom prst="rect">
              <a:avLst/>
            </a:prstGeom>
          </p:spPr>
        </p:pic>
      </p:grpSp>
      <p:grpSp>
        <p:nvGrpSpPr>
          <p:cNvPr id="10" name="object 10" descr=""/>
          <p:cNvGrpSpPr/>
          <p:nvPr/>
        </p:nvGrpSpPr>
        <p:grpSpPr>
          <a:xfrm>
            <a:off x="8143004" y="227075"/>
            <a:ext cx="3606800" cy="6518275"/>
            <a:chOff x="8143004" y="227075"/>
            <a:chExt cx="3606800" cy="6518275"/>
          </a:xfrm>
        </p:grpSpPr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43004" y="3372939"/>
              <a:ext cx="3345490" cy="3372122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37320" y="227075"/>
              <a:ext cx="3212083" cy="32019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733546" y="4154356"/>
            <a:ext cx="356870" cy="2480310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10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4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8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5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4718" rIns="0" bIns="0" rtlCol="0" vert="horz">
            <a:spAutoFit/>
          </a:bodyPr>
          <a:lstStyle/>
          <a:p>
            <a:pPr marL="2889885">
              <a:lnSpc>
                <a:spcPct val="100000"/>
              </a:lnSpc>
              <a:spcBef>
                <a:spcPts val="95"/>
              </a:spcBef>
            </a:pPr>
            <a:r>
              <a:rPr dirty="0" sz="4000" spc="-10">
                <a:solidFill>
                  <a:srgbClr val="F4CABE"/>
                </a:solidFill>
              </a:rPr>
              <a:t>ЖОСТОВСКАЯ</a:t>
            </a:r>
            <a:r>
              <a:rPr dirty="0" sz="4000" spc="-125">
                <a:solidFill>
                  <a:srgbClr val="F4CABE"/>
                </a:solidFill>
              </a:rPr>
              <a:t> </a:t>
            </a:r>
            <a:r>
              <a:rPr dirty="0" sz="4000" spc="-10">
                <a:solidFill>
                  <a:srgbClr val="F4CABE"/>
                </a:solidFill>
              </a:rPr>
              <a:t>РОСПИСЬ</a:t>
            </a:r>
            <a:endParaRPr sz="4000"/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57347" y="914412"/>
            <a:ext cx="5877179" cy="57971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733546" y="4189779"/>
            <a:ext cx="356870" cy="2478405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05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8594" rIns="0" bIns="0" rtlCol="0" vert="horz">
            <a:spAutoFit/>
          </a:bodyPr>
          <a:lstStyle/>
          <a:p>
            <a:pPr marL="3307079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404040"/>
                </a:solidFill>
              </a:rPr>
              <a:t>ЖОСТОВСКАЯ</a:t>
            </a:r>
            <a:r>
              <a:rPr dirty="0" sz="3200" spc="-35">
                <a:solidFill>
                  <a:srgbClr val="404040"/>
                </a:solidFill>
              </a:rPr>
              <a:t> </a:t>
            </a:r>
            <a:r>
              <a:rPr dirty="0" sz="3200" spc="-10">
                <a:solidFill>
                  <a:srgbClr val="404040"/>
                </a:solidFill>
              </a:rPr>
              <a:t>РОСПИСЬ</a:t>
            </a:r>
            <a:endParaRPr sz="3200"/>
          </a:p>
        </p:txBody>
      </p:sp>
      <p:grpSp>
        <p:nvGrpSpPr>
          <p:cNvPr id="4" name="object 4" descr=""/>
          <p:cNvGrpSpPr/>
          <p:nvPr/>
        </p:nvGrpSpPr>
        <p:grpSpPr>
          <a:xfrm>
            <a:off x="168109" y="145771"/>
            <a:ext cx="11750040" cy="6584315"/>
            <a:chOff x="168109" y="145771"/>
            <a:chExt cx="11750040" cy="658431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109" y="163576"/>
              <a:ext cx="3348774" cy="323418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87511" y="145771"/>
              <a:ext cx="3630167" cy="34656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1322" y="587755"/>
              <a:ext cx="3630167" cy="350596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0769" y="3351123"/>
              <a:ext cx="3449065" cy="337858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82485" y="3271773"/>
              <a:ext cx="3449066" cy="34579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61340" y="6320739"/>
            <a:ext cx="247840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5">
                <a:solidFill>
                  <a:srgbClr val="E7E6E6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E7E6E6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E7E6E6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E7E6E6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7E6E6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7941" rIns="0" bIns="0" rtlCol="0" vert="horz">
            <a:spAutoFit/>
          </a:bodyPr>
          <a:lstStyle/>
          <a:p>
            <a:pPr marL="2735580">
              <a:lnSpc>
                <a:spcPct val="100000"/>
              </a:lnSpc>
              <a:spcBef>
                <a:spcPts val="95"/>
              </a:spcBef>
            </a:pPr>
            <a:r>
              <a:rPr dirty="0" sz="4000" spc="-50">
                <a:solidFill>
                  <a:srgbClr val="FFFFFF"/>
                </a:solidFill>
              </a:rPr>
              <a:t>ВОЛОГОДСКОЕ</a:t>
            </a:r>
            <a:r>
              <a:rPr dirty="0" sz="4000" spc="-140">
                <a:solidFill>
                  <a:srgbClr val="FFFFFF"/>
                </a:solidFill>
              </a:rPr>
              <a:t> </a:t>
            </a:r>
            <a:r>
              <a:rPr dirty="0" sz="4000" spc="-10">
                <a:solidFill>
                  <a:srgbClr val="FFFFFF"/>
                </a:solidFill>
              </a:rPr>
              <a:t>КРУЖЕВО</a:t>
            </a:r>
            <a:endParaRPr sz="4000"/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82471"/>
            <a:ext cx="12192000" cy="452653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733546" y="4091938"/>
            <a:ext cx="356870" cy="2478405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05">
                <a:solidFill>
                  <a:srgbClr val="E7E6E6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E7E6E6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E7E6E6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E7E6E6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7E6E6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6773" rIns="0" bIns="0" rtlCol="0" vert="horz">
            <a:spAutoFit/>
          </a:bodyPr>
          <a:lstStyle/>
          <a:p>
            <a:pPr marL="2735580">
              <a:lnSpc>
                <a:spcPct val="100000"/>
              </a:lnSpc>
              <a:spcBef>
                <a:spcPts val="95"/>
              </a:spcBef>
            </a:pPr>
            <a:r>
              <a:rPr dirty="0" sz="4000" spc="-50">
                <a:solidFill>
                  <a:srgbClr val="FFFFFF"/>
                </a:solidFill>
              </a:rPr>
              <a:t>ВОЛОГОДСКОЕ</a:t>
            </a:r>
            <a:r>
              <a:rPr dirty="0" sz="4000" spc="-140">
                <a:solidFill>
                  <a:srgbClr val="FFFFFF"/>
                </a:solidFill>
              </a:rPr>
              <a:t> </a:t>
            </a:r>
            <a:r>
              <a:rPr dirty="0" sz="4000" spc="-10">
                <a:solidFill>
                  <a:srgbClr val="FFFFFF"/>
                </a:solidFill>
              </a:rPr>
              <a:t>КРУЖЕВО</a:t>
            </a:r>
            <a:endParaRPr sz="4000"/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8817" y="1076375"/>
            <a:ext cx="3165221" cy="5570855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98264" y="1076375"/>
            <a:ext cx="3165220" cy="5570855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47557" y="1076375"/>
            <a:ext cx="3165221" cy="557085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634232" y="4091938"/>
            <a:ext cx="356870" cy="2478405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05">
                <a:solidFill>
                  <a:srgbClr val="E7E6E6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E7E6E6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E7E6E6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E7E6E6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7E6E6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7809" rIns="0" bIns="0" rtlCol="0" vert="horz">
            <a:spAutoFit/>
          </a:bodyPr>
          <a:lstStyle/>
          <a:p>
            <a:pPr marL="2735580">
              <a:lnSpc>
                <a:spcPct val="100000"/>
              </a:lnSpc>
              <a:spcBef>
                <a:spcPts val="95"/>
              </a:spcBef>
            </a:pPr>
            <a:r>
              <a:rPr dirty="0" sz="4000" spc="-55">
                <a:solidFill>
                  <a:srgbClr val="FFFFFF"/>
                </a:solidFill>
              </a:rPr>
              <a:t>ВОЛОГОДСКОЕ</a:t>
            </a:r>
            <a:r>
              <a:rPr dirty="0" sz="4000" spc="-110">
                <a:solidFill>
                  <a:srgbClr val="FFFFFF"/>
                </a:solidFill>
              </a:rPr>
              <a:t> </a:t>
            </a:r>
            <a:r>
              <a:rPr dirty="0" sz="4000" spc="-10">
                <a:solidFill>
                  <a:srgbClr val="FFFFFF"/>
                </a:solidFill>
              </a:rPr>
              <a:t>КРУЖЕВО</a:t>
            </a:r>
            <a:endParaRPr sz="4000"/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7005" y="987425"/>
            <a:ext cx="8073898" cy="56247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441" y="146430"/>
            <a:ext cx="4596879" cy="6565138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1733546" y="4154356"/>
            <a:ext cx="356870" cy="2480310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10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4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8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5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059426" y="1020013"/>
            <a:ext cx="6344920" cy="44164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60">
                <a:solidFill>
                  <a:srgbClr val="F9B72E"/>
                </a:solidFill>
                <a:latin typeface="Cambria"/>
                <a:cs typeface="Cambria"/>
              </a:rPr>
              <a:t>КУЛЬТУРНЫЙ</a:t>
            </a:r>
            <a:r>
              <a:rPr dirty="0" sz="3200" spc="-114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КОД</a:t>
            </a:r>
            <a:r>
              <a:rPr dirty="0" sz="3200" spc="-16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 spc="-50">
                <a:solidFill>
                  <a:srgbClr val="F9B72E"/>
                </a:solidFill>
                <a:latin typeface="Franklin Gothic Medium"/>
                <a:cs typeface="Franklin Gothic Medium"/>
              </a:rPr>
              <a:t>—</a:t>
            </a:r>
            <a:endParaRPr sz="3200">
              <a:latin typeface="Franklin Gothic Medium"/>
              <a:cs typeface="Franklin Gothic Medium"/>
            </a:endParaRPr>
          </a:p>
          <a:p>
            <a:pPr marL="12700" marR="164465">
              <a:lnSpc>
                <a:spcPct val="100000"/>
              </a:lnSpc>
            </a:pP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совокупность</a:t>
            </a:r>
            <a:r>
              <a:rPr dirty="0" sz="3200" spc="5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символов</a:t>
            </a:r>
            <a:r>
              <a:rPr dirty="0" sz="3200">
                <a:solidFill>
                  <a:srgbClr val="F9B72E"/>
                </a:solidFill>
                <a:latin typeface="Franklin Gothic Medium"/>
                <a:cs typeface="Franklin Gothic Medium"/>
              </a:rPr>
              <a:t>,</a:t>
            </a:r>
            <a:r>
              <a:rPr dirty="0" sz="3200" spc="-55">
                <a:solidFill>
                  <a:srgbClr val="F9B72E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 spc="-10">
                <a:solidFill>
                  <a:srgbClr val="F9B72E"/>
                </a:solidFill>
                <a:latin typeface="Cambria"/>
                <a:cs typeface="Cambria"/>
              </a:rPr>
              <a:t>знаков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 и</a:t>
            </a:r>
            <a:r>
              <a:rPr dirty="0" sz="3200" spc="3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значений</a:t>
            </a:r>
            <a:r>
              <a:rPr dirty="0" sz="3200">
                <a:solidFill>
                  <a:srgbClr val="F9B72E"/>
                </a:solidFill>
                <a:latin typeface="Franklin Gothic Medium"/>
                <a:cs typeface="Franklin Gothic Medium"/>
              </a:rPr>
              <a:t>,</a:t>
            </a:r>
            <a:r>
              <a:rPr dirty="0" sz="3200" spc="-55">
                <a:solidFill>
                  <a:srgbClr val="F9B72E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которые</a:t>
            </a:r>
            <a:r>
              <a:rPr dirty="0" sz="3200" spc="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 spc="-10">
                <a:solidFill>
                  <a:srgbClr val="F9B72E"/>
                </a:solidFill>
                <a:latin typeface="Cambria"/>
                <a:cs typeface="Cambria"/>
              </a:rPr>
              <a:t>передаются</a:t>
            </a:r>
            <a:endParaRPr sz="3200">
              <a:latin typeface="Cambria"/>
              <a:cs typeface="Cambri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через</a:t>
            </a:r>
            <a:r>
              <a:rPr dirty="0" sz="3200" spc="5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различные</a:t>
            </a:r>
            <a:r>
              <a:rPr dirty="0" sz="3200" spc="5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формы</a:t>
            </a:r>
            <a:r>
              <a:rPr dirty="0" sz="3200" spc="4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 spc="-10">
                <a:solidFill>
                  <a:srgbClr val="F9B72E"/>
                </a:solidFill>
                <a:latin typeface="Cambria"/>
                <a:cs typeface="Cambria"/>
              </a:rPr>
              <a:t>общения </a:t>
            </a:r>
            <a:r>
              <a:rPr dirty="0" sz="3200">
                <a:solidFill>
                  <a:srgbClr val="F9B72E"/>
                </a:solidFill>
                <a:latin typeface="Franklin Gothic Medium"/>
                <a:cs typeface="Franklin Gothic Medium"/>
              </a:rPr>
              <a:t>(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язык</a:t>
            </a:r>
            <a:r>
              <a:rPr dirty="0" sz="3200">
                <a:solidFill>
                  <a:srgbClr val="F9B72E"/>
                </a:solidFill>
                <a:latin typeface="Franklin Gothic Medium"/>
                <a:cs typeface="Franklin Gothic Medium"/>
              </a:rPr>
              <a:t>,</a:t>
            </a:r>
            <a:r>
              <a:rPr dirty="0" sz="3200" spc="-45">
                <a:solidFill>
                  <a:srgbClr val="F9B72E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традиции</a:t>
            </a:r>
            <a:r>
              <a:rPr dirty="0" sz="3200">
                <a:solidFill>
                  <a:srgbClr val="F9B72E"/>
                </a:solidFill>
                <a:latin typeface="Franklin Gothic Medium"/>
                <a:cs typeface="Franklin Gothic Medium"/>
              </a:rPr>
              <a:t>,</a:t>
            </a:r>
            <a:r>
              <a:rPr dirty="0" sz="3200" spc="-45">
                <a:solidFill>
                  <a:srgbClr val="F9B72E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 spc="-10">
                <a:solidFill>
                  <a:srgbClr val="F9B72E"/>
                </a:solidFill>
                <a:latin typeface="Cambria"/>
                <a:cs typeface="Cambria"/>
              </a:rPr>
              <a:t>искусство</a:t>
            </a:r>
            <a:r>
              <a:rPr dirty="0" sz="3200" spc="-10">
                <a:solidFill>
                  <a:srgbClr val="F9B72E"/>
                </a:solidFill>
                <a:latin typeface="Franklin Gothic Medium"/>
                <a:cs typeface="Franklin Gothic Medium"/>
              </a:rPr>
              <a:t>,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ритуалы</a:t>
            </a:r>
            <a:r>
              <a:rPr dirty="0" sz="3200" spc="5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и</a:t>
            </a:r>
            <a:r>
              <a:rPr dirty="0" sz="3200" spc="7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т</a:t>
            </a:r>
            <a:r>
              <a:rPr dirty="0" sz="3200">
                <a:solidFill>
                  <a:srgbClr val="F9B72E"/>
                </a:solidFill>
                <a:latin typeface="Franklin Gothic Medium"/>
                <a:cs typeface="Franklin Gothic Medium"/>
              </a:rPr>
              <a:t>.</a:t>
            </a:r>
            <a:r>
              <a:rPr dirty="0" sz="3200" spc="-15">
                <a:solidFill>
                  <a:srgbClr val="F9B72E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д</a:t>
            </a:r>
            <a:r>
              <a:rPr dirty="0" sz="3200">
                <a:solidFill>
                  <a:srgbClr val="F9B72E"/>
                </a:solidFill>
                <a:latin typeface="Franklin Gothic Medium"/>
                <a:cs typeface="Franklin Gothic Medium"/>
              </a:rPr>
              <a:t>.)</a:t>
            </a:r>
            <a:r>
              <a:rPr dirty="0" sz="3200" spc="-20">
                <a:solidFill>
                  <a:srgbClr val="F9B72E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и</a:t>
            </a:r>
            <a:r>
              <a:rPr dirty="0" sz="3200" spc="7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служат</a:t>
            </a:r>
            <a:r>
              <a:rPr dirty="0" sz="3200" spc="6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 spc="-25">
                <a:solidFill>
                  <a:srgbClr val="F9B72E"/>
                </a:solidFill>
                <a:latin typeface="Cambria"/>
                <a:cs typeface="Cambria"/>
              </a:rPr>
              <a:t>для</a:t>
            </a:r>
            <a:endParaRPr sz="3200">
              <a:latin typeface="Cambria"/>
              <a:cs typeface="Cambria"/>
            </a:endParaRPr>
          </a:p>
          <a:p>
            <a:pPr marL="12700" marR="1155700">
              <a:lnSpc>
                <a:spcPct val="100000"/>
              </a:lnSpc>
            </a:pP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идентификации</a:t>
            </a:r>
            <a:r>
              <a:rPr dirty="0" sz="3200" spc="6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и</a:t>
            </a:r>
            <a:r>
              <a:rPr dirty="0" sz="3200" spc="6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 spc="-10">
                <a:solidFill>
                  <a:srgbClr val="F9B72E"/>
                </a:solidFill>
                <a:latin typeface="Cambria"/>
                <a:cs typeface="Cambria"/>
              </a:rPr>
              <a:t>передачи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уникальных</a:t>
            </a:r>
            <a:r>
              <a:rPr dirty="0" sz="3200" spc="-4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 spc="-10">
                <a:solidFill>
                  <a:srgbClr val="F9B72E"/>
                </a:solidFill>
                <a:latin typeface="Cambria"/>
                <a:cs typeface="Cambria"/>
              </a:rPr>
              <a:t>особенностей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определенной</a:t>
            </a:r>
            <a:r>
              <a:rPr dirty="0" sz="3200" spc="4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 spc="-10">
                <a:solidFill>
                  <a:srgbClr val="F9B72E"/>
                </a:solidFill>
                <a:latin typeface="Cambria"/>
                <a:cs typeface="Cambria"/>
              </a:rPr>
              <a:t>культуры</a:t>
            </a:r>
            <a:r>
              <a:rPr dirty="0" sz="3200" spc="-10">
                <a:solidFill>
                  <a:srgbClr val="F9B72E"/>
                </a:solidFill>
                <a:latin typeface="Franklin Gothic Medium"/>
                <a:cs typeface="Franklin Gothic Medium"/>
              </a:rPr>
              <a:t>.</a:t>
            </a:r>
            <a:endParaRPr sz="32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634232" y="4091938"/>
            <a:ext cx="356870" cy="2478405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05">
                <a:solidFill>
                  <a:srgbClr val="E7E6E6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E7E6E6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E7E6E6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E7E6E6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7E6E6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7809" rIns="0" bIns="0" rtlCol="0" vert="horz">
            <a:spAutoFit/>
          </a:bodyPr>
          <a:lstStyle/>
          <a:p>
            <a:pPr marL="2735580">
              <a:lnSpc>
                <a:spcPct val="100000"/>
              </a:lnSpc>
              <a:spcBef>
                <a:spcPts val="95"/>
              </a:spcBef>
            </a:pPr>
            <a:r>
              <a:rPr dirty="0" sz="4000" spc="-55">
                <a:solidFill>
                  <a:srgbClr val="FFFFFF"/>
                </a:solidFill>
              </a:rPr>
              <a:t>ВОЛОГОДСКОЕ</a:t>
            </a:r>
            <a:r>
              <a:rPr dirty="0" sz="4000" spc="-110">
                <a:solidFill>
                  <a:srgbClr val="FFFFFF"/>
                </a:solidFill>
              </a:rPr>
              <a:t> </a:t>
            </a:r>
            <a:r>
              <a:rPr dirty="0" sz="4000" spc="-10">
                <a:solidFill>
                  <a:srgbClr val="FFFFFF"/>
                </a:solidFill>
              </a:rPr>
              <a:t>КРУЖЕВО</a:t>
            </a:r>
            <a:endParaRPr sz="4000"/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5147" y="17399"/>
            <a:ext cx="2261489" cy="684059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05404" y="1146098"/>
            <a:ext cx="3786124" cy="5352923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4725" y="1146060"/>
            <a:ext cx="3786124" cy="535786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733546" y="4189779"/>
            <a:ext cx="356870" cy="2478405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05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8213" rIns="0" bIns="0" rtlCol="0" vert="horz">
            <a:spAutoFit/>
          </a:bodyPr>
          <a:lstStyle/>
          <a:p>
            <a:pPr marL="338709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172C9A"/>
                </a:solidFill>
              </a:rPr>
              <a:t>АБАШЕВСКАЯ</a:t>
            </a:r>
            <a:r>
              <a:rPr dirty="0" sz="3200" spc="75">
                <a:solidFill>
                  <a:srgbClr val="172C9A"/>
                </a:solidFill>
              </a:rPr>
              <a:t> </a:t>
            </a:r>
            <a:r>
              <a:rPr dirty="0" sz="3200" spc="-10">
                <a:solidFill>
                  <a:srgbClr val="172C9A"/>
                </a:solidFill>
              </a:rPr>
              <a:t>ИГРУШКА</a:t>
            </a:r>
            <a:endParaRPr sz="32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0375" y="932510"/>
            <a:ext cx="3643503" cy="576224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03693" y="1077089"/>
            <a:ext cx="2648970" cy="556742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733546" y="4189779"/>
            <a:ext cx="356870" cy="2478405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05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4517" rIns="0" bIns="0" rtlCol="0" vert="horz">
            <a:spAutoFit/>
          </a:bodyPr>
          <a:lstStyle/>
          <a:p>
            <a:pPr marL="111125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C00000"/>
                </a:solidFill>
              </a:rPr>
              <a:t>АБАШЕВСКАЯ</a:t>
            </a:r>
            <a:r>
              <a:rPr dirty="0" sz="3200" spc="75">
                <a:solidFill>
                  <a:srgbClr val="C00000"/>
                </a:solidFill>
              </a:rPr>
              <a:t> </a:t>
            </a:r>
            <a:r>
              <a:rPr dirty="0" sz="3200" spc="-10">
                <a:solidFill>
                  <a:srgbClr val="C00000"/>
                </a:solidFill>
              </a:rPr>
              <a:t>ИГРУШКА</a:t>
            </a:r>
            <a:endParaRPr sz="32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951" y="2590798"/>
            <a:ext cx="1913255" cy="4267199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5092" y="911555"/>
            <a:ext cx="8859012" cy="563689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733546" y="4189779"/>
            <a:ext cx="356870" cy="2478405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05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4517" rIns="0" bIns="0" rtlCol="0" vert="horz">
            <a:spAutoFit/>
          </a:bodyPr>
          <a:lstStyle/>
          <a:p>
            <a:pPr marL="111125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C00000"/>
                </a:solidFill>
              </a:rPr>
              <a:t>АБАШЕВСКАЯ</a:t>
            </a:r>
            <a:r>
              <a:rPr dirty="0" sz="3200" spc="75">
                <a:solidFill>
                  <a:srgbClr val="C00000"/>
                </a:solidFill>
              </a:rPr>
              <a:t> </a:t>
            </a:r>
            <a:r>
              <a:rPr dirty="0" sz="3200" spc="-10">
                <a:solidFill>
                  <a:srgbClr val="C00000"/>
                </a:solidFill>
              </a:rPr>
              <a:t>ИГРУШКА</a:t>
            </a:r>
            <a:endParaRPr sz="32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951" y="2590798"/>
            <a:ext cx="1913255" cy="4267199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4600" y="893063"/>
            <a:ext cx="8721090" cy="580415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733546" y="4154356"/>
            <a:ext cx="356870" cy="2480310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10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4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8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5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1266" rIns="0" bIns="0" rtlCol="0" vert="horz">
            <a:spAutoFit/>
          </a:bodyPr>
          <a:lstStyle/>
          <a:p>
            <a:pPr marL="4404995">
              <a:lnSpc>
                <a:spcPct val="100000"/>
              </a:lnSpc>
              <a:spcBef>
                <a:spcPts val="100"/>
              </a:spcBef>
            </a:pPr>
            <a:r>
              <a:rPr dirty="0" sz="4400" spc="-10">
                <a:solidFill>
                  <a:srgbClr val="FFC000"/>
                </a:solidFill>
              </a:rPr>
              <a:t>ХОХЛОМА</a:t>
            </a:r>
            <a:endParaRPr sz="4400"/>
          </a:p>
        </p:txBody>
      </p:sp>
      <p:grpSp>
        <p:nvGrpSpPr>
          <p:cNvPr id="5" name="object 5" descr=""/>
          <p:cNvGrpSpPr/>
          <p:nvPr/>
        </p:nvGrpSpPr>
        <p:grpSpPr>
          <a:xfrm>
            <a:off x="313631" y="394530"/>
            <a:ext cx="11502390" cy="6185535"/>
            <a:chOff x="313631" y="394530"/>
            <a:chExt cx="11502390" cy="6185535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3631" y="394530"/>
              <a:ext cx="3989946" cy="39878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1310" y="2668117"/>
              <a:ext cx="3933443" cy="391160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92542" y="430403"/>
              <a:ext cx="3923029" cy="3911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733546" y="4154356"/>
            <a:ext cx="356870" cy="2480310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10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4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8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5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7220" rIns="0" bIns="0" rtlCol="0" vert="horz">
            <a:spAutoFit/>
          </a:bodyPr>
          <a:lstStyle/>
          <a:p>
            <a:pPr marL="143129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C000"/>
                </a:solidFill>
              </a:rPr>
              <a:t>ХОХЛОМА</a:t>
            </a:r>
            <a:r>
              <a:rPr dirty="0">
                <a:solidFill>
                  <a:srgbClr val="FFC000"/>
                </a:solidFill>
                <a:latin typeface="Franklin Gothic Medium"/>
                <a:cs typeface="Franklin Gothic Medium"/>
              </a:rPr>
              <a:t>.</a:t>
            </a:r>
            <a:r>
              <a:rPr dirty="0" spc="-100">
                <a:solidFill>
                  <a:srgbClr val="FFC000"/>
                </a:solidFill>
                <a:latin typeface="Franklin Gothic Medium"/>
                <a:cs typeface="Franklin Gothic Medium"/>
              </a:rPr>
              <a:t> </a:t>
            </a:r>
            <a:r>
              <a:rPr dirty="0">
                <a:solidFill>
                  <a:srgbClr val="FFC000"/>
                </a:solidFill>
              </a:rPr>
              <a:t>СЮЖЕТ</a:t>
            </a:r>
            <a:r>
              <a:rPr dirty="0" spc="2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С</a:t>
            </a:r>
            <a:r>
              <a:rPr dirty="0" spc="2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ЖАР</a:t>
            </a:r>
            <a:r>
              <a:rPr dirty="0">
                <a:solidFill>
                  <a:srgbClr val="FFC000"/>
                </a:solidFill>
                <a:latin typeface="Franklin Gothic Medium"/>
                <a:cs typeface="Franklin Gothic Medium"/>
              </a:rPr>
              <a:t>-</a:t>
            </a:r>
            <a:r>
              <a:rPr dirty="0" spc="-10">
                <a:solidFill>
                  <a:srgbClr val="FFC000"/>
                </a:solidFill>
              </a:rPr>
              <a:t>ПТИЦЕЙ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4186" y="974077"/>
            <a:ext cx="5643499" cy="56261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1733546" y="4154356"/>
            <a:ext cx="356870" cy="2480310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10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4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8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5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7220" rIns="0" bIns="0" rtlCol="0" vert="horz">
            <a:spAutoFit/>
          </a:bodyPr>
          <a:lstStyle/>
          <a:p>
            <a:pPr marL="143129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C000"/>
                </a:solidFill>
              </a:rPr>
              <a:t>ХОХЛОМА</a:t>
            </a:r>
            <a:r>
              <a:rPr dirty="0">
                <a:solidFill>
                  <a:srgbClr val="FFC000"/>
                </a:solidFill>
                <a:latin typeface="Franklin Gothic Medium"/>
                <a:cs typeface="Franklin Gothic Medium"/>
              </a:rPr>
              <a:t>.</a:t>
            </a:r>
            <a:r>
              <a:rPr dirty="0" spc="-100">
                <a:solidFill>
                  <a:srgbClr val="FFC000"/>
                </a:solidFill>
                <a:latin typeface="Franklin Gothic Medium"/>
                <a:cs typeface="Franklin Gothic Medium"/>
              </a:rPr>
              <a:t> </a:t>
            </a:r>
            <a:r>
              <a:rPr dirty="0">
                <a:solidFill>
                  <a:srgbClr val="FFC000"/>
                </a:solidFill>
              </a:rPr>
              <a:t>СЮЖЕТ</a:t>
            </a:r>
            <a:r>
              <a:rPr dirty="0" spc="2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С</a:t>
            </a:r>
            <a:r>
              <a:rPr dirty="0" spc="2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ЖАР</a:t>
            </a:r>
            <a:r>
              <a:rPr dirty="0">
                <a:solidFill>
                  <a:srgbClr val="FFC000"/>
                </a:solidFill>
                <a:latin typeface="Franklin Gothic Medium"/>
                <a:cs typeface="Franklin Gothic Medium"/>
              </a:rPr>
              <a:t>-</a:t>
            </a:r>
            <a:r>
              <a:rPr dirty="0" spc="-10">
                <a:solidFill>
                  <a:srgbClr val="FFC000"/>
                </a:solidFill>
              </a:rPr>
              <a:t>ПТИЦЕЙ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565340" y="1287233"/>
            <a:ext cx="3459479" cy="4881880"/>
            <a:chOff x="565340" y="1287233"/>
            <a:chExt cx="3459479" cy="488188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4865" y="1296758"/>
              <a:ext cx="3440429" cy="4862322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570102" y="1291996"/>
              <a:ext cx="3449954" cy="4872355"/>
            </a:xfrm>
            <a:custGeom>
              <a:avLst/>
              <a:gdLst/>
              <a:ahLst/>
              <a:cxnLst/>
              <a:rect l="l" t="t" r="r" b="b"/>
              <a:pathLst>
                <a:path w="3449954" h="4872355">
                  <a:moveTo>
                    <a:pt x="0" y="4871847"/>
                  </a:moveTo>
                  <a:lnTo>
                    <a:pt x="3449954" y="4871847"/>
                  </a:lnTo>
                  <a:lnTo>
                    <a:pt x="3449954" y="0"/>
                  </a:lnTo>
                  <a:lnTo>
                    <a:pt x="0" y="0"/>
                  </a:lnTo>
                  <a:lnTo>
                    <a:pt x="0" y="4871847"/>
                  </a:lnTo>
                  <a:close/>
                </a:path>
              </a:pathLst>
            </a:custGeom>
            <a:ln w="952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 descr=""/>
          <p:cNvGrpSpPr/>
          <p:nvPr/>
        </p:nvGrpSpPr>
        <p:grpSpPr>
          <a:xfrm>
            <a:off x="4291520" y="1313395"/>
            <a:ext cx="3495675" cy="4855210"/>
            <a:chOff x="4291520" y="1313395"/>
            <a:chExt cx="3495675" cy="4855210"/>
          </a:xfrm>
        </p:grpSpPr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00982" y="1322921"/>
              <a:ext cx="3476497" cy="4836159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4296283" y="1318158"/>
              <a:ext cx="3486150" cy="4845685"/>
            </a:xfrm>
            <a:custGeom>
              <a:avLst/>
              <a:gdLst/>
              <a:ahLst/>
              <a:cxnLst/>
              <a:rect l="l" t="t" r="r" b="b"/>
              <a:pathLst>
                <a:path w="3486150" h="4845685">
                  <a:moveTo>
                    <a:pt x="0" y="4845685"/>
                  </a:moveTo>
                  <a:lnTo>
                    <a:pt x="3486022" y="4845685"/>
                  </a:lnTo>
                  <a:lnTo>
                    <a:pt x="3486022" y="0"/>
                  </a:lnTo>
                  <a:lnTo>
                    <a:pt x="0" y="0"/>
                  </a:lnTo>
                  <a:lnTo>
                    <a:pt x="0" y="4845685"/>
                  </a:lnTo>
                  <a:close/>
                </a:path>
              </a:pathLst>
            </a:custGeom>
            <a:ln w="952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 descr=""/>
          <p:cNvGrpSpPr/>
          <p:nvPr/>
        </p:nvGrpSpPr>
        <p:grpSpPr>
          <a:xfrm>
            <a:off x="8053768" y="1313395"/>
            <a:ext cx="3488054" cy="4855210"/>
            <a:chOff x="8053768" y="1313395"/>
            <a:chExt cx="3488054" cy="4855210"/>
          </a:xfrm>
        </p:grpSpPr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63230" y="1322921"/>
              <a:ext cx="3468496" cy="4836159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8058531" y="1318158"/>
              <a:ext cx="3478529" cy="4845685"/>
            </a:xfrm>
            <a:custGeom>
              <a:avLst/>
              <a:gdLst/>
              <a:ahLst/>
              <a:cxnLst/>
              <a:rect l="l" t="t" r="r" b="b"/>
              <a:pathLst>
                <a:path w="3478529" h="4845685">
                  <a:moveTo>
                    <a:pt x="0" y="4845685"/>
                  </a:moveTo>
                  <a:lnTo>
                    <a:pt x="3478022" y="4845685"/>
                  </a:lnTo>
                  <a:lnTo>
                    <a:pt x="3478022" y="0"/>
                  </a:lnTo>
                  <a:lnTo>
                    <a:pt x="0" y="0"/>
                  </a:lnTo>
                  <a:lnTo>
                    <a:pt x="0" y="4845685"/>
                  </a:lnTo>
                  <a:close/>
                </a:path>
              </a:pathLst>
            </a:custGeom>
            <a:ln w="952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733546" y="4154356"/>
            <a:ext cx="356870" cy="2480310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10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4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8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5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7220" rIns="0" bIns="0" rtlCol="0" vert="horz">
            <a:spAutoFit/>
          </a:bodyPr>
          <a:lstStyle/>
          <a:p>
            <a:pPr marL="1431290">
              <a:lnSpc>
                <a:spcPct val="100000"/>
              </a:lnSpc>
              <a:spcBef>
                <a:spcPts val="100"/>
              </a:spcBef>
            </a:pPr>
            <a:r>
              <a:rPr dirty="0"/>
              <a:t>ХОХЛОМА</a:t>
            </a:r>
            <a:r>
              <a:rPr dirty="0">
                <a:latin typeface="Franklin Gothic Medium"/>
                <a:cs typeface="Franklin Gothic Medium"/>
              </a:rPr>
              <a:t>.</a:t>
            </a:r>
            <a:r>
              <a:rPr dirty="0" spc="-100">
                <a:latin typeface="Franklin Gothic Medium"/>
                <a:cs typeface="Franklin Gothic Medium"/>
              </a:rPr>
              <a:t> </a:t>
            </a:r>
            <a:r>
              <a:rPr dirty="0"/>
              <a:t>СЮЖЕТ</a:t>
            </a:r>
            <a:r>
              <a:rPr dirty="0" spc="20"/>
              <a:t> </a:t>
            </a:r>
            <a:r>
              <a:rPr dirty="0"/>
              <a:t>С</a:t>
            </a:r>
            <a:r>
              <a:rPr dirty="0" spc="20"/>
              <a:t> </a:t>
            </a:r>
            <a:r>
              <a:rPr dirty="0"/>
              <a:t>ЖАР</a:t>
            </a:r>
            <a:r>
              <a:rPr dirty="0">
                <a:latin typeface="Franklin Gothic Medium"/>
                <a:cs typeface="Franklin Gothic Medium"/>
              </a:rPr>
              <a:t>-</a:t>
            </a:r>
            <a:r>
              <a:rPr dirty="0" spc="-10"/>
              <a:t>ПТИЦЕЙ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8627" y="1147102"/>
            <a:ext cx="5400090" cy="529590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79336" y="1147102"/>
            <a:ext cx="5304790" cy="52959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733546" y="4154356"/>
            <a:ext cx="356870" cy="2480310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10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4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8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5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7220" rIns="0" bIns="0" rtlCol="0" vert="horz">
            <a:spAutoFit/>
          </a:bodyPr>
          <a:lstStyle/>
          <a:p>
            <a:pPr marL="1431290">
              <a:lnSpc>
                <a:spcPct val="100000"/>
              </a:lnSpc>
              <a:spcBef>
                <a:spcPts val="100"/>
              </a:spcBef>
            </a:pPr>
            <a:r>
              <a:rPr dirty="0"/>
              <a:t>ХОХЛОМА</a:t>
            </a:r>
            <a:r>
              <a:rPr dirty="0">
                <a:latin typeface="Franklin Gothic Medium"/>
                <a:cs typeface="Franklin Gothic Medium"/>
              </a:rPr>
              <a:t>.</a:t>
            </a:r>
            <a:r>
              <a:rPr dirty="0" spc="-100">
                <a:latin typeface="Franklin Gothic Medium"/>
                <a:cs typeface="Franklin Gothic Medium"/>
              </a:rPr>
              <a:t> </a:t>
            </a:r>
            <a:r>
              <a:rPr dirty="0"/>
              <a:t>СЮЖЕТ</a:t>
            </a:r>
            <a:r>
              <a:rPr dirty="0" spc="20"/>
              <a:t> </a:t>
            </a:r>
            <a:r>
              <a:rPr dirty="0"/>
              <a:t>С</a:t>
            </a:r>
            <a:r>
              <a:rPr dirty="0" spc="20"/>
              <a:t> </a:t>
            </a:r>
            <a:r>
              <a:rPr dirty="0"/>
              <a:t>ЖАР</a:t>
            </a:r>
            <a:r>
              <a:rPr dirty="0">
                <a:latin typeface="Franklin Gothic Medium"/>
                <a:cs typeface="Franklin Gothic Medium"/>
              </a:rPr>
              <a:t>-</a:t>
            </a:r>
            <a:r>
              <a:rPr dirty="0" spc="-10"/>
              <a:t>ПТИЦЕЙ</a:t>
            </a:r>
          </a:p>
        </p:txBody>
      </p:sp>
      <p:grpSp>
        <p:nvGrpSpPr>
          <p:cNvPr id="4" name="object 4" descr=""/>
          <p:cNvGrpSpPr/>
          <p:nvPr/>
        </p:nvGrpSpPr>
        <p:grpSpPr>
          <a:xfrm>
            <a:off x="351688" y="923163"/>
            <a:ext cx="11489055" cy="5751830"/>
            <a:chOff x="351688" y="923163"/>
            <a:chExt cx="11489055" cy="575183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1688" y="929767"/>
              <a:ext cx="3952214" cy="38735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15350" y="923163"/>
              <a:ext cx="3824985" cy="38227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12107" y="2801239"/>
              <a:ext cx="4367657" cy="3873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13292" y="0"/>
            <a:ext cx="2935223" cy="685799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8620" y="641845"/>
            <a:ext cx="5574283" cy="55742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733546" y="4154356"/>
            <a:ext cx="356870" cy="2480310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10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4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8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5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49604" y="502157"/>
            <a:ext cx="10544175" cy="58794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19050">
              <a:lnSpc>
                <a:spcPct val="100000"/>
              </a:lnSpc>
              <a:spcBef>
                <a:spcPts val="105"/>
              </a:spcBef>
            </a:pPr>
            <a:r>
              <a:rPr dirty="0" sz="3200" spc="-60">
                <a:solidFill>
                  <a:srgbClr val="F9B72E"/>
                </a:solidFill>
                <a:latin typeface="Cambria"/>
                <a:cs typeface="Cambria"/>
              </a:rPr>
              <a:t>КУЛЬТУРНЫЙ</a:t>
            </a:r>
            <a:r>
              <a:rPr dirty="0" sz="3200" spc="-2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КОД</a:t>
            </a:r>
            <a:r>
              <a:rPr dirty="0" sz="3200" spc="-3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Franklin Gothic Medium"/>
                <a:cs typeface="Franklin Gothic Medium"/>
              </a:rPr>
              <a:t>—</a:t>
            </a:r>
            <a:r>
              <a:rPr dirty="0" sz="3200" spc="-100">
                <a:solidFill>
                  <a:srgbClr val="F9B72E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система</a:t>
            </a:r>
            <a:r>
              <a:rPr dirty="0" sz="3200" spc="-2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знаков</a:t>
            </a:r>
            <a:r>
              <a:rPr dirty="0" sz="3200">
                <a:solidFill>
                  <a:srgbClr val="F9B72E"/>
                </a:solidFill>
                <a:latin typeface="Franklin Gothic Medium"/>
                <a:cs typeface="Franklin Gothic Medium"/>
              </a:rPr>
              <a:t>,</a:t>
            </a:r>
            <a:r>
              <a:rPr dirty="0" sz="3200" spc="-114">
                <a:solidFill>
                  <a:srgbClr val="F9B72E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символов</a:t>
            </a:r>
            <a:r>
              <a:rPr dirty="0" sz="3200">
                <a:solidFill>
                  <a:srgbClr val="F9B72E"/>
                </a:solidFill>
                <a:latin typeface="Franklin Gothic Medium"/>
                <a:cs typeface="Franklin Gothic Medium"/>
              </a:rPr>
              <a:t>,</a:t>
            </a:r>
            <a:r>
              <a:rPr dirty="0" sz="3200" spc="-140">
                <a:solidFill>
                  <a:srgbClr val="F9B72E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 spc="-10">
                <a:solidFill>
                  <a:srgbClr val="F9B72E"/>
                </a:solidFill>
                <a:latin typeface="Cambria"/>
                <a:cs typeface="Cambria"/>
              </a:rPr>
              <a:t>смыслов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и</a:t>
            </a:r>
            <a:r>
              <a:rPr dirty="0" sz="3200" spc="5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представлений</a:t>
            </a:r>
            <a:r>
              <a:rPr dirty="0" sz="3200">
                <a:solidFill>
                  <a:srgbClr val="F9B72E"/>
                </a:solidFill>
                <a:latin typeface="Franklin Gothic Medium"/>
                <a:cs typeface="Franklin Gothic Medium"/>
              </a:rPr>
              <a:t>,</a:t>
            </a:r>
            <a:r>
              <a:rPr dirty="0" sz="3200" spc="-60">
                <a:solidFill>
                  <a:srgbClr val="F9B72E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отражающая</a:t>
            </a:r>
            <a:r>
              <a:rPr dirty="0" sz="3200" spc="3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особенности</a:t>
            </a:r>
            <a:r>
              <a:rPr dirty="0" sz="3200" spc="5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 spc="-10">
                <a:solidFill>
                  <a:srgbClr val="F9B72E"/>
                </a:solidFill>
                <a:latin typeface="Cambria"/>
                <a:cs typeface="Cambria"/>
              </a:rPr>
              <a:t>восприятия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и</a:t>
            </a:r>
            <a:r>
              <a:rPr dirty="0" sz="3200" spc="7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организации</a:t>
            </a:r>
            <a:r>
              <a:rPr dirty="0" sz="3200" spc="9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мира</a:t>
            </a:r>
            <a:r>
              <a:rPr dirty="0" sz="3200" spc="6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внутри</a:t>
            </a:r>
            <a:r>
              <a:rPr dirty="0" sz="3200" spc="6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определённой</a:t>
            </a:r>
            <a:r>
              <a:rPr dirty="0" sz="3200" spc="9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 spc="-10">
                <a:solidFill>
                  <a:srgbClr val="F9B72E"/>
                </a:solidFill>
                <a:latin typeface="Cambria"/>
                <a:cs typeface="Cambria"/>
              </a:rPr>
              <a:t>культуры</a:t>
            </a:r>
            <a:r>
              <a:rPr dirty="0" sz="3200" spc="-10">
                <a:solidFill>
                  <a:srgbClr val="F9B72E"/>
                </a:solidFill>
                <a:latin typeface="Franklin Gothic Medium"/>
                <a:cs typeface="Franklin Gothic Medium"/>
              </a:rPr>
              <a:t>.</a:t>
            </a:r>
            <a:endParaRPr sz="3200">
              <a:latin typeface="Franklin Gothic Medium"/>
              <a:cs typeface="Franklin Gothic Medium"/>
            </a:endParaRPr>
          </a:p>
          <a:p>
            <a:pPr marL="12700" marR="5080">
              <a:lnSpc>
                <a:spcPct val="100000"/>
              </a:lnSpc>
            </a:pP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Он</a:t>
            </a:r>
            <a:r>
              <a:rPr dirty="0" sz="3200" spc="7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включает</a:t>
            </a:r>
            <a:r>
              <a:rPr dirty="0" sz="3200" spc="7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в</a:t>
            </a:r>
            <a:r>
              <a:rPr dirty="0" sz="3200" spc="7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себя</a:t>
            </a:r>
            <a:r>
              <a:rPr dirty="0" sz="3200" spc="8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совокупность</a:t>
            </a:r>
            <a:r>
              <a:rPr dirty="0" sz="3200" spc="6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норм</a:t>
            </a:r>
            <a:r>
              <a:rPr dirty="0" sz="3200">
                <a:solidFill>
                  <a:srgbClr val="F9B72E"/>
                </a:solidFill>
                <a:latin typeface="Franklin Gothic Medium"/>
                <a:cs typeface="Franklin Gothic Medium"/>
              </a:rPr>
              <a:t>,</a:t>
            </a:r>
            <a:r>
              <a:rPr dirty="0" sz="3200" spc="-40">
                <a:solidFill>
                  <a:srgbClr val="F9B72E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 spc="-10">
                <a:solidFill>
                  <a:srgbClr val="F9B72E"/>
                </a:solidFill>
                <a:latin typeface="Cambria"/>
                <a:cs typeface="Cambria"/>
              </a:rPr>
              <a:t>ценностей</a:t>
            </a:r>
            <a:r>
              <a:rPr dirty="0" sz="3200" spc="-10">
                <a:solidFill>
                  <a:srgbClr val="F9B72E"/>
                </a:solidFill>
                <a:latin typeface="Franklin Gothic Medium"/>
                <a:cs typeface="Franklin Gothic Medium"/>
              </a:rPr>
              <a:t>,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установок</a:t>
            </a:r>
            <a:r>
              <a:rPr dirty="0" sz="3200" spc="-3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и</a:t>
            </a:r>
            <a:r>
              <a:rPr dirty="0" sz="3200" spc="-1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стандартов</a:t>
            </a:r>
            <a:r>
              <a:rPr dirty="0" sz="3200">
                <a:solidFill>
                  <a:srgbClr val="F9B72E"/>
                </a:solidFill>
                <a:latin typeface="Franklin Gothic Medium"/>
                <a:cs typeface="Franklin Gothic Medium"/>
              </a:rPr>
              <a:t>,</a:t>
            </a:r>
            <a:r>
              <a:rPr dirty="0" sz="3200" spc="-125">
                <a:solidFill>
                  <a:srgbClr val="F9B72E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регулирующих</a:t>
            </a:r>
            <a:r>
              <a:rPr dirty="0" sz="3200" spc="-4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 spc="-10">
                <a:solidFill>
                  <a:srgbClr val="F9B72E"/>
                </a:solidFill>
                <a:latin typeface="Cambria"/>
                <a:cs typeface="Cambria"/>
              </a:rPr>
              <a:t>взаимодействие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людей</a:t>
            </a:r>
            <a:r>
              <a:rPr dirty="0" sz="3200">
                <a:solidFill>
                  <a:srgbClr val="F9B72E"/>
                </a:solidFill>
                <a:latin typeface="Franklin Gothic Medium"/>
                <a:cs typeface="Franklin Gothic Medium"/>
              </a:rPr>
              <a:t>,</a:t>
            </a:r>
            <a:r>
              <a:rPr dirty="0" sz="3200" spc="-105">
                <a:solidFill>
                  <a:srgbClr val="F9B72E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а</a:t>
            </a:r>
            <a:r>
              <a:rPr dirty="0" sz="3200" spc="1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также</a:t>
            </a:r>
            <a:r>
              <a:rPr dirty="0" sz="3200" spc="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способы</a:t>
            </a:r>
            <a:r>
              <a:rPr dirty="0" sz="3200" spc="1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кодирования</a:t>
            </a:r>
            <a:r>
              <a:rPr dirty="0" sz="3200">
                <a:solidFill>
                  <a:srgbClr val="F9B72E"/>
                </a:solidFill>
                <a:latin typeface="Franklin Gothic Medium"/>
                <a:cs typeface="Franklin Gothic Medium"/>
              </a:rPr>
              <a:t>,</a:t>
            </a:r>
            <a:r>
              <a:rPr dirty="0" sz="3200" spc="-105">
                <a:solidFill>
                  <a:srgbClr val="F9B72E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передачи </a:t>
            </a:r>
            <a:r>
              <a:rPr dirty="0" sz="3200" spc="-50">
                <a:solidFill>
                  <a:srgbClr val="F9B72E"/>
                </a:solidFill>
                <a:latin typeface="Cambria"/>
                <a:cs typeface="Cambria"/>
              </a:rPr>
              <a:t>и</a:t>
            </a:r>
            <a:endParaRPr sz="32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интерпретации</a:t>
            </a:r>
            <a:r>
              <a:rPr dirty="0" sz="3200" spc="6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 spc="-10">
                <a:solidFill>
                  <a:srgbClr val="F9B72E"/>
                </a:solidFill>
                <a:latin typeface="Cambria"/>
                <a:cs typeface="Cambria"/>
              </a:rPr>
              <a:t>информации</a:t>
            </a:r>
            <a:r>
              <a:rPr dirty="0" sz="3200" spc="-10">
                <a:solidFill>
                  <a:srgbClr val="F9B72E"/>
                </a:solidFill>
                <a:latin typeface="Franklin Gothic Medium"/>
                <a:cs typeface="Franklin Gothic Medium"/>
              </a:rPr>
              <a:t>.</a:t>
            </a:r>
            <a:endParaRPr sz="32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dirty="0" sz="3200" spc="-10">
                <a:solidFill>
                  <a:srgbClr val="F9B72E"/>
                </a:solidFill>
                <a:latin typeface="Cambria"/>
                <a:cs typeface="Cambria"/>
              </a:rPr>
              <a:t>Культурный</a:t>
            </a:r>
            <a:r>
              <a:rPr dirty="0" sz="3200" spc="-9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код</a:t>
            </a:r>
            <a:r>
              <a:rPr dirty="0" sz="3200" spc="-7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формируется</a:t>
            </a:r>
            <a:r>
              <a:rPr dirty="0" sz="3200" spc="-9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 spc="-10">
                <a:solidFill>
                  <a:srgbClr val="F9B72E"/>
                </a:solidFill>
                <a:latin typeface="Cambria"/>
                <a:cs typeface="Cambria"/>
              </a:rPr>
              <a:t>исторически</a:t>
            </a:r>
            <a:endParaRPr sz="32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и</a:t>
            </a:r>
            <a:r>
              <a:rPr dirty="0" sz="3200" spc="7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проявляется</a:t>
            </a:r>
            <a:r>
              <a:rPr dirty="0" sz="3200" spc="4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в</a:t>
            </a:r>
            <a:r>
              <a:rPr dirty="0" sz="3200" spc="8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языке</a:t>
            </a:r>
            <a:r>
              <a:rPr dirty="0" sz="3200">
                <a:solidFill>
                  <a:srgbClr val="F9B72E"/>
                </a:solidFill>
                <a:latin typeface="Franklin Gothic Medium"/>
                <a:cs typeface="Franklin Gothic Medium"/>
              </a:rPr>
              <a:t>,</a:t>
            </a:r>
            <a:r>
              <a:rPr dirty="0" sz="3200" spc="-35">
                <a:solidFill>
                  <a:srgbClr val="F9B72E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традициях</a:t>
            </a:r>
            <a:r>
              <a:rPr dirty="0" sz="3200">
                <a:solidFill>
                  <a:srgbClr val="F9B72E"/>
                </a:solidFill>
                <a:latin typeface="Franklin Gothic Medium"/>
                <a:cs typeface="Franklin Gothic Medium"/>
              </a:rPr>
              <a:t>,</a:t>
            </a:r>
            <a:r>
              <a:rPr dirty="0" sz="3200" spc="-25">
                <a:solidFill>
                  <a:srgbClr val="F9B72E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 spc="-10">
                <a:solidFill>
                  <a:srgbClr val="F9B72E"/>
                </a:solidFill>
                <a:latin typeface="Cambria"/>
                <a:cs typeface="Cambria"/>
              </a:rPr>
              <a:t>искусстве</a:t>
            </a:r>
            <a:r>
              <a:rPr dirty="0" sz="3200" spc="-10">
                <a:solidFill>
                  <a:srgbClr val="F9B72E"/>
                </a:solidFill>
                <a:latin typeface="Franklin Gothic Medium"/>
                <a:cs typeface="Franklin Gothic Medium"/>
              </a:rPr>
              <a:t>,</a:t>
            </a:r>
            <a:endParaRPr sz="3200">
              <a:latin typeface="Franklin Gothic Medium"/>
              <a:cs typeface="Franklin Gothic Medium"/>
            </a:endParaRPr>
          </a:p>
          <a:p>
            <a:pPr algn="just" marL="12700" marR="1126490">
              <a:lnSpc>
                <a:spcPct val="100000"/>
              </a:lnSpc>
            </a:pP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повседневных</a:t>
            </a:r>
            <a:r>
              <a:rPr dirty="0" sz="3200" spc="4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практиках</a:t>
            </a:r>
            <a:r>
              <a:rPr dirty="0" sz="3200" spc="3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и</a:t>
            </a:r>
            <a:r>
              <a:rPr dirty="0" sz="3200" spc="5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мировоззрении</a:t>
            </a:r>
            <a:r>
              <a:rPr dirty="0" sz="3200">
                <a:solidFill>
                  <a:srgbClr val="F9B72E"/>
                </a:solidFill>
                <a:latin typeface="Franklin Gothic Medium"/>
                <a:cs typeface="Franklin Gothic Medium"/>
              </a:rPr>
              <a:t>,</a:t>
            </a:r>
            <a:r>
              <a:rPr dirty="0" sz="3200" spc="-65">
                <a:solidFill>
                  <a:srgbClr val="F9B72E"/>
                </a:solidFill>
                <a:latin typeface="Franklin Gothic Medium"/>
                <a:cs typeface="Franklin Gothic Medium"/>
              </a:rPr>
              <a:t> </a:t>
            </a:r>
            <a:r>
              <a:rPr dirty="0" sz="3200" spc="-10">
                <a:solidFill>
                  <a:srgbClr val="F9B72E"/>
                </a:solidFill>
                <a:latin typeface="Cambria"/>
                <a:cs typeface="Cambria"/>
              </a:rPr>
              <a:t>служа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основой</a:t>
            </a:r>
            <a:r>
              <a:rPr dirty="0" sz="3200" spc="8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для</a:t>
            </a:r>
            <a:r>
              <a:rPr dirty="0" sz="3200" spc="75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понимания</a:t>
            </a:r>
            <a:r>
              <a:rPr dirty="0" sz="3200" spc="9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и</a:t>
            </a:r>
            <a:r>
              <a:rPr dirty="0" sz="3200" spc="9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>
                <a:solidFill>
                  <a:srgbClr val="F9B72E"/>
                </a:solidFill>
                <a:latin typeface="Cambria"/>
                <a:cs typeface="Cambria"/>
              </a:rPr>
              <a:t>идентификации</a:t>
            </a:r>
            <a:r>
              <a:rPr dirty="0" sz="3200" spc="10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 spc="-10">
                <a:solidFill>
                  <a:srgbClr val="F9B72E"/>
                </a:solidFill>
                <a:latin typeface="Cambria"/>
                <a:cs typeface="Cambria"/>
              </a:rPr>
              <a:t>данной культурной</a:t>
            </a:r>
            <a:r>
              <a:rPr dirty="0" sz="3200" spc="-80">
                <a:solidFill>
                  <a:srgbClr val="F9B72E"/>
                </a:solidFill>
                <a:latin typeface="Cambria"/>
                <a:cs typeface="Cambria"/>
              </a:rPr>
              <a:t> </a:t>
            </a:r>
            <a:r>
              <a:rPr dirty="0" sz="3200" spc="-10">
                <a:solidFill>
                  <a:srgbClr val="F9B72E"/>
                </a:solidFill>
                <a:latin typeface="Cambria"/>
                <a:cs typeface="Cambria"/>
              </a:rPr>
              <a:t>общности</a:t>
            </a:r>
            <a:r>
              <a:rPr dirty="0" sz="3200" spc="-10">
                <a:solidFill>
                  <a:srgbClr val="F9B72E"/>
                </a:solidFill>
                <a:latin typeface="Franklin Gothic Medium"/>
                <a:cs typeface="Franklin Gothic Medium"/>
              </a:rPr>
              <a:t>.</a:t>
            </a:r>
            <a:endParaRPr sz="32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13292" y="0"/>
            <a:ext cx="2935223" cy="685799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10054" y="2347721"/>
            <a:ext cx="5724525" cy="203771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100"/>
              </a:spcBef>
            </a:pPr>
            <a:r>
              <a:rPr dirty="0" sz="6600" spc="-10">
                <a:solidFill>
                  <a:srgbClr val="F9B72E"/>
                </a:solidFill>
              </a:rPr>
              <a:t>СПАСИБО</a:t>
            </a:r>
            <a:endParaRPr sz="6600"/>
          </a:p>
          <a:p>
            <a:pPr algn="ctr">
              <a:lnSpc>
                <a:spcPct val="100000"/>
              </a:lnSpc>
            </a:pPr>
            <a:r>
              <a:rPr dirty="0" sz="6600">
                <a:solidFill>
                  <a:srgbClr val="F9B72E"/>
                </a:solidFill>
              </a:rPr>
              <a:t>ЗА</a:t>
            </a:r>
            <a:r>
              <a:rPr dirty="0" sz="6600" spc="114">
                <a:solidFill>
                  <a:srgbClr val="F9B72E"/>
                </a:solidFill>
              </a:rPr>
              <a:t> </a:t>
            </a:r>
            <a:r>
              <a:rPr dirty="0" sz="6600" spc="-10">
                <a:solidFill>
                  <a:srgbClr val="F9B72E"/>
                </a:solidFill>
              </a:rPr>
              <a:t>ВНИМАНИЕ</a:t>
            </a:r>
            <a:endParaRPr sz="6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733546" y="4154356"/>
            <a:ext cx="356870" cy="2480310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10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4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8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50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2711" y="480593"/>
            <a:ext cx="11066526" cy="58968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733546" y="4189779"/>
            <a:ext cx="356870" cy="2478405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05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19277" rIns="0" bIns="0" rtlCol="0" vert="horz">
            <a:spAutoFit/>
          </a:bodyPr>
          <a:lstStyle/>
          <a:p>
            <a:pPr marL="27051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C00000"/>
                </a:solidFill>
              </a:rPr>
              <a:t>ВИДЫ</a:t>
            </a:r>
            <a:r>
              <a:rPr dirty="0" sz="3200" spc="-60">
                <a:solidFill>
                  <a:srgbClr val="C00000"/>
                </a:solidFill>
              </a:rPr>
              <a:t> </a:t>
            </a:r>
            <a:r>
              <a:rPr dirty="0" sz="3200">
                <a:solidFill>
                  <a:srgbClr val="C00000"/>
                </a:solidFill>
              </a:rPr>
              <a:t>НАРОДНЫХ</a:t>
            </a:r>
            <a:r>
              <a:rPr dirty="0" sz="3200" spc="-55">
                <a:solidFill>
                  <a:srgbClr val="C00000"/>
                </a:solidFill>
              </a:rPr>
              <a:t> </a:t>
            </a:r>
            <a:r>
              <a:rPr dirty="0" sz="3200" spc="-10">
                <a:solidFill>
                  <a:srgbClr val="C00000"/>
                </a:solidFill>
              </a:rPr>
              <a:t>ПРОМЫСЛОВ</a:t>
            </a:r>
            <a:endParaRPr sz="32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44077" y="1409319"/>
            <a:ext cx="2013350" cy="215417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81948" y="1515236"/>
            <a:ext cx="1858899" cy="186397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8001" y="1420510"/>
            <a:ext cx="1767696" cy="2057877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16628" y="4266933"/>
            <a:ext cx="2651379" cy="2017141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19744" y="4267009"/>
            <a:ext cx="3123437" cy="2017141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6345" y="4266920"/>
            <a:ext cx="1815719" cy="21904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733546" y="4189779"/>
            <a:ext cx="356870" cy="2478405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05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17" y="0"/>
            <a:ext cx="1533334" cy="685799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0029" rIns="0" bIns="0" rtlCol="0" vert="horz">
            <a:spAutoFit/>
          </a:bodyPr>
          <a:lstStyle/>
          <a:p>
            <a:pPr marL="1348105">
              <a:lnSpc>
                <a:spcPct val="100000"/>
              </a:lnSpc>
              <a:spcBef>
                <a:spcPts val="100"/>
              </a:spcBef>
            </a:pPr>
            <a:r>
              <a:rPr dirty="0" sz="3200" spc="-10">
                <a:solidFill>
                  <a:srgbClr val="C00000"/>
                </a:solidFill>
              </a:rPr>
              <a:t>ДИАГНОСТИКА</a:t>
            </a:r>
            <a:endParaRPr sz="3200"/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9058" y="1014793"/>
            <a:ext cx="9578594" cy="541604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733546" y="4189779"/>
            <a:ext cx="356870" cy="2478405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05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140017" y="0"/>
            <a:ext cx="11407775" cy="6858000"/>
            <a:chOff x="140017" y="0"/>
            <a:chExt cx="11407775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017" y="0"/>
              <a:ext cx="1533334" cy="68579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3352" y="1620266"/>
              <a:ext cx="9873869" cy="361746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0029" rIns="0" bIns="0" rtlCol="0" vert="horz">
            <a:spAutoFit/>
          </a:bodyPr>
          <a:lstStyle/>
          <a:p>
            <a:pPr marL="1348105">
              <a:lnSpc>
                <a:spcPct val="100000"/>
              </a:lnSpc>
              <a:spcBef>
                <a:spcPts val="100"/>
              </a:spcBef>
            </a:pPr>
            <a:r>
              <a:rPr dirty="0" sz="3200" spc="-10">
                <a:solidFill>
                  <a:srgbClr val="C00000"/>
                </a:solidFill>
              </a:rPr>
              <a:t>ДИАГНОСТИКА</a:t>
            </a:r>
            <a:endParaRPr sz="3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733546" y="4189779"/>
            <a:ext cx="356870" cy="2478405"/>
          </a:xfrm>
          <a:prstGeom prst="rect">
            <a:avLst/>
          </a:prstGeom>
        </p:spPr>
        <p:txBody>
          <a:bodyPr wrap="square" lIns="0" tIns="139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00" spc="-105">
                <a:solidFill>
                  <a:srgbClr val="E3492C"/>
                </a:solidFill>
                <a:latin typeface="Trebuchet MS"/>
                <a:cs typeface="Trebuchet MS"/>
              </a:rPr>
              <a:t>Мария</a:t>
            </a:r>
            <a:r>
              <a:rPr dirty="0" sz="2000" spc="-1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190">
                <a:solidFill>
                  <a:srgbClr val="E3492C"/>
                </a:solidFill>
                <a:latin typeface="Trebuchet MS"/>
                <a:cs typeface="Trebuchet MS"/>
              </a:rPr>
              <a:t>Николаева.</a:t>
            </a:r>
            <a:r>
              <a:rPr dirty="0" sz="2000" spc="-25">
                <a:solidFill>
                  <a:srgbClr val="E3492C"/>
                </a:solidFill>
                <a:latin typeface="Trebuchet MS"/>
                <a:cs typeface="Trebuchet MS"/>
              </a:rPr>
              <a:t> </a:t>
            </a:r>
            <a:r>
              <a:rPr dirty="0" sz="2000" spc="-20">
                <a:solidFill>
                  <a:srgbClr val="E3492C"/>
                </a:solidFill>
                <a:latin typeface="Trebuchet MS"/>
                <a:cs typeface="Trebuchet MS"/>
              </a:rPr>
              <a:t>2025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6458" y="2537840"/>
            <a:ext cx="4704715" cy="14890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0000"/>
                </a:solidFill>
              </a:rPr>
              <a:t>ДИАГНОСТИКА</a:t>
            </a:r>
            <a:r>
              <a:rPr dirty="0" sz="2400" spc="-85">
                <a:solidFill>
                  <a:srgbClr val="000000"/>
                </a:solidFill>
              </a:rPr>
              <a:t> </a:t>
            </a:r>
            <a:r>
              <a:rPr dirty="0" sz="2400" spc="-10">
                <a:solidFill>
                  <a:srgbClr val="000000"/>
                </a:solidFill>
              </a:rPr>
              <a:t>ПРЕДСТАВЛЕНИЙ </a:t>
            </a:r>
            <a:r>
              <a:rPr dirty="0" sz="2400">
                <a:solidFill>
                  <a:srgbClr val="000000"/>
                </a:solidFill>
              </a:rPr>
              <a:t>ДЕТЕЙ МЛАДШЕГО</a:t>
            </a:r>
            <a:r>
              <a:rPr dirty="0" sz="2400" spc="20">
                <a:solidFill>
                  <a:srgbClr val="000000"/>
                </a:solidFill>
              </a:rPr>
              <a:t> </a:t>
            </a:r>
            <a:r>
              <a:rPr dirty="0" sz="2400" spc="-10">
                <a:solidFill>
                  <a:srgbClr val="000000"/>
                </a:solidFill>
              </a:rPr>
              <a:t>ШКОЛЬНОГО </a:t>
            </a:r>
            <a:r>
              <a:rPr dirty="0" sz="2400" spc="-40">
                <a:solidFill>
                  <a:srgbClr val="000000"/>
                </a:solidFill>
              </a:rPr>
              <a:t>ВОЗРАСТА</a:t>
            </a:r>
            <a:r>
              <a:rPr dirty="0" sz="2400" spc="-15">
                <a:solidFill>
                  <a:srgbClr val="000000"/>
                </a:solidFill>
              </a:rPr>
              <a:t> </a:t>
            </a:r>
            <a:r>
              <a:rPr dirty="0" sz="2400">
                <a:solidFill>
                  <a:srgbClr val="000000"/>
                </a:solidFill>
              </a:rPr>
              <a:t>О</a:t>
            </a:r>
            <a:r>
              <a:rPr dirty="0" sz="2400" spc="10">
                <a:solidFill>
                  <a:srgbClr val="000000"/>
                </a:solidFill>
              </a:rPr>
              <a:t> </a:t>
            </a:r>
            <a:r>
              <a:rPr dirty="0" sz="2400" spc="-10">
                <a:solidFill>
                  <a:srgbClr val="000000"/>
                </a:solidFill>
              </a:rPr>
              <a:t>ТРАДИЦИОННЫХ НАРОДНЫХ</a:t>
            </a:r>
            <a:r>
              <a:rPr dirty="0" sz="2400" spc="-95">
                <a:solidFill>
                  <a:srgbClr val="000000"/>
                </a:solidFill>
              </a:rPr>
              <a:t> </a:t>
            </a:r>
            <a:r>
              <a:rPr dirty="0" sz="2400" spc="-10">
                <a:solidFill>
                  <a:srgbClr val="000000"/>
                </a:solidFill>
              </a:rPr>
              <a:t>ПРОМЫСЛАХ</a:t>
            </a:r>
            <a:endParaRPr sz="24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7359" y="401993"/>
            <a:ext cx="5893943" cy="60539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Мария Николаева</dc:creator>
  <dcterms:created xsi:type="dcterms:W3CDTF">2025-02-26T05:39:00Z</dcterms:created>
  <dcterms:modified xsi:type="dcterms:W3CDTF">2025-02-26T05:39:00Z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2025-02-25T00:00:00Z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2025-02-26T00:00:00Z</vt:filetime>
  </property>
  <property fmtid="{D5CDD505-2E9C-101B-9397-08002B2CF9AE}" pid="5" name="Producer">
    <vt:lpwstr>Microsoft® PowerPoint® 2019</vt:lpwstr>
  </property>
</Properties>
</file>