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4" r:id="rId6"/>
    <p:sldId id="259" r:id="rId7"/>
    <p:sldId id="276" r:id="rId8"/>
    <p:sldId id="265" r:id="rId9"/>
    <p:sldId id="273" r:id="rId10"/>
    <p:sldId id="274" r:id="rId11"/>
    <p:sldId id="266" r:id="rId12"/>
    <p:sldId id="277" r:id="rId13"/>
    <p:sldId id="278" r:id="rId14"/>
    <p:sldId id="279" r:id="rId15"/>
    <p:sldId id="280" r:id="rId16"/>
    <p:sldId id="275" r:id="rId17"/>
    <p:sldId id="261" r:id="rId18"/>
    <p:sldId id="262" r:id="rId19"/>
    <p:sldId id="268" r:id="rId20"/>
    <p:sldId id="267" r:id="rId21"/>
    <p:sldId id="270" r:id="rId22"/>
    <p:sldId id="269" r:id="rId23"/>
    <p:sldId id="271" r:id="rId24"/>
    <p:sldId id="272" r:id="rId25"/>
    <p:sldId id="26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66"/>
    <a:srgbClr val="FF9999"/>
    <a:srgbClr val="FF9966"/>
    <a:srgbClr val="9999FF"/>
    <a:srgbClr val="FF99CC"/>
    <a:srgbClr val="6699FF"/>
    <a:srgbClr val="99FF33"/>
    <a:srgbClr val="B2B2B2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4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BDA9F8-5DB3-4490-8EAF-E218A8892C6B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242527B4-2610-4418-AEB1-D7619D6CE9A7}">
      <dgm:prSet phldrT="[Текст]"/>
      <dgm:spPr/>
      <dgm:t>
        <a:bodyPr/>
        <a:lstStyle/>
        <a:p>
          <a:endParaRPr lang="ru-RU" dirty="0"/>
        </a:p>
      </dgm:t>
    </dgm:pt>
    <dgm:pt modelId="{EB28198A-7C97-499F-AB81-12BB6461BFAF}" type="parTrans" cxnId="{A5E58F9D-0A32-4649-B9B4-0F1A7187405F}">
      <dgm:prSet/>
      <dgm:spPr/>
      <dgm:t>
        <a:bodyPr/>
        <a:lstStyle/>
        <a:p>
          <a:endParaRPr lang="ru-RU"/>
        </a:p>
      </dgm:t>
    </dgm:pt>
    <dgm:pt modelId="{69250D46-BB21-4140-A3C8-9D2D3CCACD9B}" type="sibTrans" cxnId="{A5E58F9D-0A32-4649-B9B4-0F1A7187405F}">
      <dgm:prSet/>
      <dgm:spPr/>
      <dgm:t>
        <a:bodyPr/>
        <a:lstStyle/>
        <a:p>
          <a:endParaRPr lang="ru-RU"/>
        </a:p>
      </dgm:t>
    </dgm:pt>
    <dgm:pt modelId="{6490937F-B7E1-410D-8029-9D458FCE7B76}">
      <dgm:prSet phldrT="[Текст]"/>
      <dgm:spPr/>
      <dgm:t>
        <a:bodyPr/>
        <a:lstStyle/>
        <a:p>
          <a:endParaRPr lang="ru-RU" dirty="0"/>
        </a:p>
      </dgm:t>
    </dgm:pt>
    <dgm:pt modelId="{186F9823-74DD-4601-9398-7479E6872F2F}" type="parTrans" cxnId="{68BD0247-7DD6-44A7-ABDE-A71541E29277}">
      <dgm:prSet/>
      <dgm:spPr/>
      <dgm:t>
        <a:bodyPr/>
        <a:lstStyle/>
        <a:p>
          <a:endParaRPr lang="ru-RU"/>
        </a:p>
      </dgm:t>
    </dgm:pt>
    <dgm:pt modelId="{30CD824D-ADCF-4D0B-A06F-65D717B4C3C4}" type="sibTrans" cxnId="{68BD0247-7DD6-44A7-ABDE-A71541E29277}">
      <dgm:prSet/>
      <dgm:spPr/>
      <dgm:t>
        <a:bodyPr/>
        <a:lstStyle/>
        <a:p>
          <a:endParaRPr lang="ru-RU"/>
        </a:p>
      </dgm:t>
    </dgm:pt>
    <dgm:pt modelId="{7C82EA7F-48BD-4EB5-A47C-6024F24E6C1A}">
      <dgm:prSet phldrT="[Текст]"/>
      <dgm:spPr/>
      <dgm:t>
        <a:bodyPr/>
        <a:lstStyle/>
        <a:p>
          <a:endParaRPr lang="ru-RU" dirty="0"/>
        </a:p>
      </dgm:t>
    </dgm:pt>
    <dgm:pt modelId="{017C6CE4-0344-44D5-B769-BF767288A312}" type="parTrans" cxnId="{A5CF68E9-3D34-4E70-B6FD-124C08E651D0}">
      <dgm:prSet/>
      <dgm:spPr/>
      <dgm:t>
        <a:bodyPr/>
        <a:lstStyle/>
        <a:p>
          <a:endParaRPr lang="ru-RU"/>
        </a:p>
      </dgm:t>
    </dgm:pt>
    <dgm:pt modelId="{F22C829D-15A2-4232-A432-72AF223322EC}" type="sibTrans" cxnId="{A5CF68E9-3D34-4E70-B6FD-124C08E651D0}">
      <dgm:prSet/>
      <dgm:spPr>
        <a:solidFill>
          <a:srgbClr val="FF99CC"/>
        </a:solidFill>
      </dgm:spPr>
      <dgm:t>
        <a:bodyPr/>
        <a:lstStyle/>
        <a:p>
          <a:endParaRPr lang="ru-RU"/>
        </a:p>
      </dgm:t>
    </dgm:pt>
    <dgm:pt modelId="{8C899908-F514-4B9B-9830-69F262E81B2B}" type="pres">
      <dgm:prSet presAssocID="{3BBDA9F8-5DB3-4490-8EAF-E218A8892C6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5ED646E-4B89-402E-B493-F87954D78D16}" type="pres">
      <dgm:prSet presAssocID="{242527B4-2610-4418-AEB1-D7619D6CE9A7}" presName="composite" presStyleCnt="0"/>
      <dgm:spPr/>
    </dgm:pt>
    <dgm:pt modelId="{7808A28A-A94B-4DB0-AC67-991599D88569}" type="pres">
      <dgm:prSet presAssocID="{242527B4-2610-4418-AEB1-D7619D6CE9A7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F8D4F-1387-4D73-A2CB-57BBB900C1F3}" type="pres">
      <dgm:prSet presAssocID="{242527B4-2610-4418-AEB1-D7619D6CE9A7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B223F-AC70-4819-B335-7C3695E4D78F}" type="pres">
      <dgm:prSet presAssocID="{242527B4-2610-4418-AEB1-D7619D6CE9A7}" presName="BalanceSpacing" presStyleCnt="0"/>
      <dgm:spPr/>
    </dgm:pt>
    <dgm:pt modelId="{B4743A1D-FAF9-41DD-ACBC-BD876988C23E}" type="pres">
      <dgm:prSet presAssocID="{242527B4-2610-4418-AEB1-D7619D6CE9A7}" presName="BalanceSpacing1" presStyleCnt="0"/>
      <dgm:spPr/>
    </dgm:pt>
    <dgm:pt modelId="{8E70A9F9-ABC2-4E82-BDF7-8484AD3C2017}" type="pres">
      <dgm:prSet presAssocID="{69250D46-BB21-4140-A3C8-9D2D3CCACD9B}" presName="Accent1Text" presStyleLbl="node1" presStyleIdx="1" presStyleCnt="6"/>
      <dgm:spPr/>
      <dgm:t>
        <a:bodyPr/>
        <a:lstStyle/>
        <a:p>
          <a:endParaRPr lang="ru-RU"/>
        </a:p>
      </dgm:t>
    </dgm:pt>
    <dgm:pt modelId="{38EC39D1-5511-40F5-A648-ACD7466C47BF}" type="pres">
      <dgm:prSet presAssocID="{69250D46-BB21-4140-A3C8-9D2D3CCACD9B}" presName="spaceBetweenRectangles" presStyleCnt="0"/>
      <dgm:spPr/>
    </dgm:pt>
    <dgm:pt modelId="{6DBF8B0A-C49C-4651-9F5B-DCFEA315C271}" type="pres">
      <dgm:prSet presAssocID="{6490937F-B7E1-410D-8029-9D458FCE7B76}" presName="composite" presStyleCnt="0"/>
      <dgm:spPr/>
    </dgm:pt>
    <dgm:pt modelId="{151C4844-C48C-4BBE-B65F-983E197E046C}" type="pres">
      <dgm:prSet presAssocID="{6490937F-B7E1-410D-8029-9D458FCE7B7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9076A7-3564-490E-8F3B-645CF4872438}" type="pres">
      <dgm:prSet presAssocID="{6490937F-B7E1-410D-8029-9D458FCE7B76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F1978-B644-4752-9EC1-1135E842CEBA}" type="pres">
      <dgm:prSet presAssocID="{6490937F-B7E1-410D-8029-9D458FCE7B76}" presName="BalanceSpacing" presStyleCnt="0"/>
      <dgm:spPr/>
    </dgm:pt>
    <dgm:pt modelId="{5B401D71-2430-486B-A5B7-DC9E33F80073}" type="pres">
      <dgm:prSet presAssocID="{6490937F-B7E1-410D-8029-9D458FCE7B76}" presName="BalanceSpacing1" presStyleCnt="0"/>
      <dgm:spPr/>
    </dgm:pt>
    <dgm:pt modelId="{C405188F-CF90-4A49-A1A8-2898CB3D4618}" type="pres">
      <dgm:prSet presAssocID="{30CD824D-ADCF-4D0B-A06F-65D717B4C3C4}" presName="Accent1Text" presStyleLbl="node1" presStyleIdx="3" presStyleCnt="6"/>
      <dgm:spPr/>
      <dgm:t>
        <a:bodyPr/>
        <a:lstStyle/>
        <a:p>
          <a:endParaRPr lang="ru-RU"/>
        </a:p>
      </dgm:t>
    </dgm:pt>
    <dgm:pt modelId="{8E38F805-6780-4F93-932A-3AD80DB0EB52}" type="pres">
      <dgm:prSet presAssocID="{30CD824D-ADCF-4D0B-A06F-65D717B4C3C4}" presName="spaceBetweenRectangles" presStyleCnt="0"/>
      <dgm:spPr/>
    </dgm:pt>
    <dgm:pt modelId="{1A86C959-4303-4AA1-AF87-96F2106C877F}" type="pres">
      <dgm:prSet presAssocID="{7C82EA7F-48BD-4EB5-A47C-6024F24E6C1A}" presName="composite" presStyleCnt="0"/>
      <dgm:spPr/>
    </dgm:pt>
    <dgm:pt modelId="{2E059588-C575-48EB-BF4D-1BBAA0BF0CA5}" type="pres">
      <dgm:prSet presAssocID="{7C82EA7F-48BD-4EB5-A47C-6024F24E6C1A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9F2F9-4528-4A5E-9B44-8D76BF6D5D74}" type="pres">
      <dgm:prSet presAssocID="{7C82EA7F-48BD-4EB5-A47C-6024F24E6C1A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A6A71183-654E-46B1-8F11-36E075E273A7}" type="pres">
      <dgm:prSet presAssocID="{7C82EA7F-48BD-4EB5-A47C-6024F24E6C1A}" presName="BalanceSpacing" presStyleCnt="0"/>
      <dgm:spPr/>
    </dgm:pt>
    <dgm:pt modelId="{9531CB3F-0AC7-4A6F-A83D-2D15E23897E6}" type="pres">
      <dgm:prSet presAssocID="{7C82EA7F-48BD-4EB5-A47C-6024F24E6C1A}" presName="BalanceSpacing1" presStyleCnt="0"/>
      <dgm:spPr/>
    </dgm:pt>
    <dgm:pt modelId="{EE601347-B5A6-4A1D-966E-29B9B50E3777}" type="pres">
      <dgm:prSet presAssocID="{F22C829D-15A2-4232-A432-72AF223322EC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3ACEC8D6-94ED-479C-B510-F380AD8A2CBD}" type="presOf" srcId="{F22C829D-15A2-4232-A432-72AF223322EC}" destId="{EE601347-B5A6-4A1D-966E-29B9B50E3777}" srcOrd="0" destOrd="0" presId="urn:microsoft.com/office/officeart/2008/layout/AlternatingHexagons"/>
    <dgm:cxn modelId="{A5CF68E9-3D34-4E70-B6FD-124C08E651D0}" srcId="{3BBDA9F8-5DB3-4490-8EAF-E218A8892C6B}" destId="{7C82EA7F-48BD-4EB5-A47C-6024F24E6C1A}" srcOrd="2" destOrd="0" parTransId="{017C6CE4-0344-44D5-B769-BF767288A312}" sibTransId="{F22C829D-15A2-4232-A432-72AF223322EC}"/>
    <dgm:cxn modelId="{6F62A15F-8F50-41F3-AED3-9B880211BF88}" type="presOf" srcId="{242527B4-2610-4418-AEB1-D7619D6CE9A7}" destId="{7808A28A-A94B-4DB0-AC67-991599D88569}" srcOrd="0" destOrd="0" presId="urn:microsoft.com/office/officeart/2008/layout/AlternatingHexagons"/>
    <dgm:cxn modelId="{BAC8863D-05ED-4B9A-94AC-FE88719B4900}" type="presOf" srcId="{6490937F-B7E1-410D-8029-9D458FCE7B76}" destId="{151C4844-C48C-4BBE-B65F-983E197E046C}" srcOrd="0" destOrd="0" presId="urn:microsoft.com/office/officeart/2008/layout/AlternatingHexagons"/>
    <dgm:cxn modelId="{E19E1F4F-08AF-4A51-848F-5C8FFAE235B4}" type="presOf" srcId="{30CD824D-ADCF-4D0B-A06F-65D717B4C3C4}" destId="{C405188F-CF90-4A49-A1A8-2898CB3D4618}" srcOrd="0" destOrd="0" presId="urn:microsoft.com/office/officeart/2008/layout/AlternatingHexagons"/>
    <dgm:cxn modelId="{5D4E258B-C232-44C3-BA31-6802B3A716F8}" type="presOf" srcId="{69250D46-BB21-4140-A3C8-9D2D3CCACD9B}" destId="{8E70A9F9-ABC2-4E82-BDF7-8484AD3C2017}" srcOrd="0" destOrd="0" presId="urn:microsoft.com/office/officeart/2008/layout/AlternatingHexagons"/>
    <dgm:cxn modelId="{75DAB2B9-214C-43CD-9FEA-D9C6B0D2858F}" type="presOf" srcId="{7C82EA7F-48BD-4EB5-A47C-6024F24E6C1A}" destId="{2E059588-C575-48EB-BF4D-1BBAA0BF0CA5}" srcOrd="0" destOrd="0" presId="urn:microsoft.com/office/officeart/2008/layout/AlternatingHexagons"/>
    <dgm:cxn modelId="{AA7E66E0-8A12-4C24-9C52-FF55064D8B41}" type="presOf" srcId="{3BBDA9F8-5DB3-4490-8EAF-E218A8892C6B}" destId="{8C899908-F514-4B9B-9830-69F262E81B2B}" srcOrd="0" destOrd="0" presId="urn:microsoft.com/office/officeart/2008/layout/AlternatingHexagons"/>
    <dgm:cxn modelId="{A5E58F9D-0A32-4649-B9B4-0F1A7187405F}" srcId="{3BBDA9F8-5DB3-4490-8EAF-E218A8892C6B}" destId="{242527B4-2610-4418-AEB1-D7619D6CE9A7}" srcOrd="0" destOrd="0" parTransId="{EB28198A-7C97-499F-AB81-12BB6461BFAF}" sibTransId="{69250D46-BB21-4140-A3C8-9D2D3CCACD9B}"/>
    <dgm:cxn modelId="{68BD0247-7DD6-44A7-ABDE-A71541E29277}" srcId="{3BBDA9F8-5DB3-4490-8EAF-E218A8892C6B}" destId="{6490937F-B7E1-410D-8029-9D458FCE7B76}" srcOrd="1" destOrd="0" parTransId="{186F9823-74DD-4601-9398-7479E6872F2F}" sibTransId="{30CD824D-ADCF-4D0B-A06F-65D717B4C3C4}"/>
    <dgm:cxn modelId="{E9C3D128-3715-4F6E-A2D9-C400042F07E5}" type="presParOf" srcId="{8C899908-F514-4B9B-9830-69F262E81B2B}" destId="{45ED646E-4B89-402E-B493-F87954D78D16}" srcOrd="0" destOrd="0" presId="urn:microsoft.com/office/officeart/2008/layout/AlternatingHexagons"/>
    <dgm:cxn modelId="{7B6CC0D4-5ACC-49FB-AC72-8A53EA31A5EC}" type="presParOf" srcId="{45ED646E-4B89-402E-B493-F87954D78D16}" destId="{7808A28A-A94B-4DB0-AC67-991599D88569}" srcOrd="0" destOrd="0" presId="urn:microsoft.com/office/officeart/2008/layout/AlternatingHexagons"/>
    <dgm:cxn modelId="{59BC8D96-6276-4E28-BD0A-2F514481AC8C}" type="presParOf" srcId="{45ED646E-4B89-402E-B493-F87954D78D16}" destId="{FF3F8D4F-1387-4D73-A2CB-57BBB900C1F3}" srcOrd="1" destOrd="0" presId="urn:microsoft.com/office/officeart/2008/layout/AlternatingHexagons"/>
    <dgm:cxn modelId="{F61F8D3F-EEAB-48AA-A808-60434297F43F}" type="presParOf" srcId="{45ED646E-4B89-402E-B493-F87954D78D16}" destId="{55CB223F-AC70-4819-B335-7C3695E4D78F}" srcOrd="2" destOrd="0" presId="urn:microsoft.com/office/officeart/2008/layout/AlternatingHexagons"/>
    <dgm:cxn modelId="{82D468D2-62E4-4946-9AD9-954E83333553}" type="presParOf" srcId="{45ED646E-4B89-402E-B493-F87954D78D16}" destId="{B4743A1D-FAF9-41DD-ACBC-BD876988C23E}" srcOrd="3" destOrd="0" presId="urn:microsoft.com/office/officeart/2008/layout/AlternatingHexagons"/>
    <dgm:cxn modelId="{06FEF62F-2827-467C-9D6D-796CAB6BD655}" type="presParOf" srcId="{45ED646E-4B89-402E-B493-F87954D78D16}" destId="{8E70A9F9-ABC2-4E82-BDF7-8484AD3C2017}" srcOrd="4" destOrd="0" presId="urn:microsoft.com/office/officeart/2008/layout/AlternatingHexagons"/>
    <dgm:cxn modelId="{26625894-264E-4D42-BDD4-D3E890A80295}" type="presParOf" srcId="{8C899908-F514-4B9B-9830-69F262E81B2B}" destId="{38EC39D1-5511-40F5-A648-ACD7466C47BF}" srcOrd="1" destOrd="0" presId="urn:microsoft.com/office/officeart/2008/layout/AlternatingHexagons"/>
    <dgm:cxn modelId="{DF1F215D-AEF6-44D6-9F32-8A4EFE6C0E34}" type="presParOf" srcId="{8C899908-F514-4B9B-9830-69F262E81B2B}" destId="{6DBF8B0A-C49C-4651-9F5B-DCFEA315C271}" srcOrd="2" destOrd="0" presId="urn:microsoft.com/office/officeart/2008/layout/AlternatingHexagons"/>
    <dgm:cxn modelId="{3BEB69A8-A74E-44BA-BF90-AD06974E3D0C}" type="presParOf" srcId="{6DBF8B0A-C49C-4651-9F5B-DCFEA315C271}" destId="{151C4844-C48C-4BBE-B65F-983E197E046C}" srcOrd="0" destOrd="0" presId="urn:microsoft.com/office/officeart/2008/layout/AlternatingHexagons"/>
    <dgm:cxn modelId="{73855D3D-3913-4785-A6F7-C6E6669277DD}" type="presParOf" srcId="{6DBF8B0A-C49C-4651-9F5B-DCFEA315C271}" destId="{229076A7-3564-490E-8F3B-645CF4872438}" srcOrd="1" destOrd="0" presId="urn:microsoft.com/office/officeart/2008/layout/AlternatingHexagons"/>
    <dgm:cxn modelId="{8BF25835-192E-4AA8-AF79-169F13CF487E}" type="presParOf" srcId="{6DBF8B0A-C49C-4651-9F5B-DCFEA315C271}" destId="{FCEF1978-B644-4752-9EC1-1135E842CEBA}" srcOrd="2" destOrd="0" presId="urn:microsoft.com/office/officeart/2008/layout/AlternatingHexagons"/>
    <dgm:cxn modelId="{1346BCA8-B35E-4C88-98E3-80229E716982}" type="presParOf" srcId="{6DBF8B0A-C49C-4651-9F5B-DCFEA315C271}" destId="{5B401D71-2430-486B-A5B7-DC9E33F80073}" srcOrd="3" destOrd="0" presId="urn:microsoft.com/office/officeart/2008/layout/AlternatingHexagons"/>
    <dgm:cxn modelId="{E96180A5-B2BE-48B2-8A73-EF1541E00946}" type="presParOf" srcId="{6DBF8B0A-C49C-4651-9F5B-DCFEA315C271}" destId="{C405188F-CF90-4A49-A1A8-2898CB3D4618}" srcOrd="4" destOrd="0" presId="urn:microsoft.com/office/officeart/2008/layout/AlternatingHexagons"/>
    <dgm:cxn modelId="{0240DFD5-6CDD-4AA0-B7DD-65EFE0C50ACF}" type="presParOf" srcId="{8C899908-F514-4B9B-9830-69F262E81B2B}" destId="{8E38F805-6780-4F93-932A-3AD80DB0EB52}" srcOrd="3" destOrd="0" presId="urn:microsoft.com/office/officeart/2008/layout/AlternatingHexagons"/>
    <dgm:cxn modelId="{6C9F450E-DE9E-49EE-A75E-827E12F35210}" type="presParOf" srcId="{8C899908-F514-4B9B-9830-69F262E81B2B}" destId="{1A86C959-4303-4AA1-AF87-96F2106C877F}" srcOrd="4" destOrd="0" presId="urn:microsoft.com/office/officeart/2008/layout/AlternatingHexagons"/>
    <dgm:cxn modelId="{278D5ACF-7742-494F-8F35-3468971F6DC2}" type="presParOf" srcId="{1A86C959-4303-4AA1-AF87-96F2106C877F}" destId="{2E059588-C575-48EB-BF4D-1BBAA0BF0CA5}" srcOrd="0" destOrd="0" presId="urn:microsoft.com/office/officeart/2008/layout/AlternatingHexagons"/>
    <dgm:cxn modelId="{78A93BA8-E702-4D60-A26B-036F88836B43}" type="presParOf" srcId="{1A86C959-4303-4AA1-AF87-96F2106C877F}" destId="{0B29F2F9-4528-4A5E-9B44-8D76BF6D5D74}" srcOrd="1" destOrd="0" presId="urn:microsoft.com/office/officeart/2008/layout/AlternatingHexagons"/>
    <dgm:cxn modelId="{11A37DD5-1BAE-4EB8-9C36-061B858FED68}" type="presParOf" srcId="{1A86C959-4303-4AA1-AF87-96F2106C877F}" destId="{A6A71183-654E-46B1-8F11-36E075E273A7}" srcOrd="2" destOrd="0" presId="urn:microsoft.com/office/officeart/2008/layout/AlternatingHexagons"/>
    <dgm:cxn modelId="{BE828A0E-D61E-406D-80A9-B71131EBA4E3}" type="presParOf" srcId="{1A86C959-4303-4AA1-AF87-96F2106C877F}" destId="{9531CB3F-0AC7-4A6F-A83D-2D15E23897E6}" srcOrd="3" destOrd="0" presId="urn:microsoft.com/office/officeart/2008/layout/AlternatingHexagons"/>
    <dgm:cxn modelId="{6DEEE21D-B866-4114-9A9D-17D06FE0BF6A}" type="presParOf" srcId="{1A86C959-4303-4AA1-AF87-96F2106C877F}" destId="{EE601347-B5A6-4A1D-966E-29B9B50E377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BDA9F8-5DB3-4490-8EAF-E218A8892C6B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42527B4-2610-4418-AEB1-D7619D6CE9A7}">
      <dgm:prSet phldrT="[Текст]"/>
      <dgm:spPr/>
      <dgm:t>
        <a:bodyPr/>
        <a:lstStyle/>
        <a:p>
          <a:endParaRPr lang="ru-RU" dirty="0"/>
        </a:p>
      </dgm:t>
    </dgm:pt>
    <dgm:pt modelId="{EB28198A-7C97-499F-AB81-12BB6461BFAF}" type="parTrans" cxnId="{A5E58F9D-0A32-4649-B9B4-0F1A7187405F}">
      <dgm:prSet/>
      <dgm:spPr/>
      <dgm:t>
        <a:bodyPr/>
        <a:lstStyle/>
        <a:p>
          <a:endParaRPr lang="ru-RU"/>
        </a:p>
      </dgm:t>
    </dgm:pt>
    <dgm:pt modelId="{69250D46-BB21-4140-A3C8-9D2D3CCACD9B}" type="sibTrans" cxnId="{A5E58F9D-0A32-4649-B9B4-0F1A7187405F}">
      <dgm:prSet/>
      <dgm:spPr/>
      <dgm:t>
        <a:bodyPr/>
        <a:lstStyle/>
        <a:p>
          <a:endParaRPr lang="ru-RU"/>
        </a:p>
      </dgm:t>
    </dgm:pt>
    <dgm:pt modelId="{6490937F-B7E1-410D-8029-9D458FCE7B76}">
      <dgm:prSet phldrT="[Текст]"/>
      <dgm:spPr/>
      <dgm:t>
        <a:bodyPr/>
        <a:lstStyle/>
        <a:p>
          <a:endParaRPr lang="ru-RU" dirty="0"/>
        </a:p>
      </dgm:t>
    </dgm:pt>
    <dgm:pt modelId="{186F9823-74DD-4601-9398-7479E6872F2F}" type="parTrans" cxnId="{68BD0247-7DD6-44A7-ABDE-A71541E29277}">
      <dgm:prSet/>
      <dgm:spPr/>
      <dgm:t>
        <a:bodyPr/>
        <a:lstStyle/>
        <a:p>
          <a:endParaRPr lang="ru-RU"/>
        </a:p>
      </dgm:t>
    </dgm:pt>
    <dgm:pt modelId="{30CD824D-ADCF-4D0B-A06F-65D717B4C3C4}" type="sibTrans" cxnId="{68BD0247-7DD6-44A7-ABDE-A71541E29277}">
      <dgm:prSet/>
      <dgm:spPr>
        <a:solidFill>
          <a:srgbClr val="FF9999"/>
        </a:solidFill>
      </dgm:spPr>
      <dgm:t>
        <a:bodyPr/>
        <a:lstStyle/>
        <a:p>
          <a:endParaRPr lang="ru-RU" dirty="0"/>
        </a:p>
      </dgm:t>
    </dgm:pt>
    <dgm:pt modelId="{8C899908-F514-4B9B-9830-69F262E81B2B}" type="pres">
      <dgm:prSet presAssocID="{3BBDA9F8-5DB3-4490-8EAF-E218A8892C6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5ED646E-4B89-402E-B493-F87954D78D16}" type="pres">
      <dgm:prSet presAssocID="{242527B4-2610-4418-AEB1-D7619D6CE9A7}" presName="composite" presStyleCnt="0"/>
      <dgm:spPr/>
    </dgm:pt>
    <dgm:pt modelId="{7808A28A-A94B-4DB0-AC67-991599D88569}" type="pres">
      <dgm:prSet presAssocID="{242527B4-2610-4418-AEB1-D7619D6CE9A7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F8D4F-1387-4D73-A2CB-57BBB900C1F3}" type="pres">
      <dgm:prSet presAssocID="{242527B4-2610-4418-AEB1-D7619D6CE9A7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B223F-AC70-4819-B335-7C3695E4D78F}" type="pres">
      <dgm:prSet presAssocID="{242527B4-2610-4418-AEB1-D7619D6CE9A7}" presName="BalanceSpacing" presStyleCnt="0"/>
      <dgm:spPr/>
    </dgm:pt>
    <dgm:pt modelId="{B4743A1D-FAF9-41DD-ACBC-BD876988C23E}" type="pres">
      <dgm:prSet presAssocID="{242527B4-2610-4418-AEB1-D7619D6CE9A7}" presName="BalanceSpacing1" presStyleCnt="0"/>
      <dgm:spPr/>
    </dgm:pt>
    <dgm:pt modelId="{8E70A9F9-ABC2-4E82-BDF7-8484AD3C2017}" type="pres">
      <dgm:prSet presAssocID="{69250D46-BB21-4140-A3C8-9D2D3CCACD9B}" presName="Accent1Text" presStyleLbl="node1" presStyleIdx="1" presStyleCnt="4"/>
      <dgm:spPr/>
      <dgm:t>
        <a:bodyPr/>
        <a:lstStyle/>
        <a:p>
          <a:endParaRPr lang="ru-RU"/>
        </a:p>
      </dgm:t>
    </dgm:pt>
    <dgm:pt modelId="{38EC39D1-5511-40F5-A648-ACD7466C47BF}" type="pres">
      <dgm:prSet presAssocID="{69250D46-BB21-4140-A3C8-9D2D3CCACD9B}" presName="spaceBetweenRectangles" presStyleCnt="0"/>
      <dgm:spPr/>
    </dgm:pt>
    <dgm:pt modelId="{6DBF8B0A-C49C-4651-9F5B-DCFEA315C271}" type="pres">
      <dgm:prSet presAssocID="{6490937F-B7E1-410D-8029-9D458FCE7B76}" presName="composite" presStyleCnt="0"/>
      <dgm:spPr/>
    </dgm:pt>
    <dgm:pt modelId="{151C4844-C48C-4BBE-B65F-983E197E046C}" type="pres">
      <dgm:prSet presAssocID="{6490937F-B7E1-410D-8029-9D458FCE7B76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9076A7-3564-490E-8F3B-645CF4872438}" type="pres">
      <dgm:prSet presAssocID="{6490937F-B7E1-410D-8029-9D458FCE7B76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F1978-B644-4752-9EC1-1135E842CEBA}" type="pres">
      <dgm:prSet presAssocID="{6490937F-B7E1-410D-8029-9D458FCE7B76}" presName="BalanceSpacing" presStyleCnt="0"/>
      <dgm:spPr/>
    </dgm:pt>
    <dgm:pt modelId="{5B401D71-2430-486B-A5B7-DC9E33F80073}" type="pres">
      <dgm:prSet presAssocID="{6490937F-B7E1-410D-8029-9D458FCE7B76}" presName="BalanceSpacing1" presStyleCnt="0"/>
      <dgm:spPr/>
    </dgm:pt>
    <dgm:pt modelId="{C405188F-CF90-4A49-A1A8-2898CB3D4618}" type="pres">
      <dgm:prSet presAssocID="{30CD824D-ADCF-4D0B-A06F-65D717B4C3C4}" presName="Accent1Text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6F62A15F-8F50-41F3-AED3-9B880211BF88}" type="presOf" srcId="{242527B4-2610-4418-AEB1-D7619D6CE9A7}" destId="{7808A28A-A94B-4DB0-AC67-991599D88569}" srcOrd="0" destOrd="0" presId="urn:microsoft.com/office/officeart/2008/layout/AlternatingHexagons"/>
    <dgm:cxn modelId="{BAC8863D-05ED-4B9A-94AC-FE88719B4900}" type="presOf" srcId="{6490937F-B7E1-410D-8029-9D458FCE7B76}" destId="{151C4844-C48C-4BBE-B65F-983E197E046C}" srcOrd="0" destOrd="0" presId="urn:microsoft.com/office/officeart/2008/layout/AlternatingHexagons"/>
    <dgm:cxn modelId="{E19E1F4F-08AF-4A51-848F-5C8FFAE235B4}" type="presOf" srcId="{30CD824D-ADCF-4D0B-A06F-65D717B4C3C4}" destId="{C405188F-CF90-4A49-A1A8-2898CB3D4618}" srcOrd="0" destOrd="0" presId="urn:microsoft.com/office/officeart/2008/layout/AlternatingHexagons"/>
    <dgm:cxn modelId="{5D4E258B-C232-44C3-BA31-6802B3A716F8}" type="presOf" srcId="{69250D46-BB21-4140-A3C8-9D2D3CCACD9B}" destId="{8E70A9F9-ABC2-4E82-BDF7-8484AD3C2017}" srcOrd="0" destOrd="0" presId="urn:microsoft.com/office/officeart/2008/layout/AlternatingHexagons"/>
    <dgm:cxn modelId="{AA7E66E0-8A12-4C24-9C52-FF55064D8B41}" type="presOf" srcId="{3BBDA9F8-5DB3-4490-8EAF-E218A8892C6B}" destId="{8C899908-F514-4B9B-9830-69F262E81B2B}" srcOrd="0" destOrd="0" presId="urn:microsoft.com/office/officeart/2008/layout/AlternatingHexagons"/>
    <dgm:cxn modelId="{A5E58F9D-0A32-4649-B9B4-0F1A7187405F}" srcId="{3BBDA9F8-5DB3-4490-8EAF-E218A8892C6B}" destId="{242527B4-2610-4418-AEB1-D7619D6CE9A7}" srcOrd="0" destOrd="0" parTransId="{EB28198A-7C97-499F-AB81-12BB6461BFAF}" sibTransId="{69250D46-BB21-4140-A3C8-9D2D3CCACD9B}"/>
    <dgm:cxn modelId="{68BD0247-7DD6-44A7-ABDE-A71541E29277}" srcId="{3BBDA9F8-5DB3-4490-8EAF-E218A8892C6B}" destId="{6490937F-B7E1-410D-8029-9D458FCE7B76}" srcOrd="1" destOrd="0" parTransId="{186F9823-74DD-4601-9398-7479E6872F2F}" sibTransId="{30CD824D-ADCF-4D0B-A06F-65D717B4C3C4}"/>
    <dgm:cxn modelId="{E9C3D128-3715-4F6E-A2D9-C400042F07E5}" type="presParOf" srcId="{8C899908-F514-4B9B-9830-69F262E81B2B}" destId="{45ED646E-4B89-402E-B493-F87954D78D16}" srcOrd="0" destOrd="0" presId="urn:microsoft.com/office/officeart/2008/layout/AlternatingHexagons"/>
    <dgm:cxn modelId="{7B6CC0D4-5ACC-49FB-AC72-8A53EA31A5EC}" type="presParOf" srcId="{45ED646E-4B89-402E-B493-F87954D78D16}" destId="{7808A28A-A94B-4DB0-AC67-991599D88569}" srcOrd="0" destOrd="0" presId="urn:microsoft.com/office/officeart/2008/layout/AlternatingHexagons"/>
    <dgm:cxn modelId="{59BC8D96-6276-4E28-BD0A-2F514481AC8C}" type="presParOf" srcId="{45ED646E-4B89-402E-B493-F87954D78D16}" destId="{FF3F8D4F-1387-4D73-A2CB-57BBB900C1F3}" srcOrd="1" destOrd="0" presId="urn:microsoft.com/office/officeart/2008/layout/AlternatingHexagons"/>
    <dgm:cxn modelId="{F61F8D3F-EEAB-48AA-A808-60434297F43F}" type="presParOf" srcId="{45ED646E-4B89-402E-B493-F87954D78D16}" destId="{55CB223F-AC70-4819-B335-7C3695E4D78F}" srcOrd="2" destOrd="0" presId="urn:microsoft.com/office/officeart/2008/layout/AlternatingHexagons"/>
    <dgm:cxn modelId="{82D468D2-62E4-4946-9AD9-954E83333553}" type="presParOf" srcId="{45ED646E-4B89-402E-B493-F87954D78D16}" destId="{B4743A1D-FAF9-41DD-ACBC-BD876988C23E}" srcOrd="3" destOrd="0" presId="urn:microsoft.com/office/officeart/2008/layout/AlternatingHexagons"/>
    <dgm:cxn modelId="{06FEF62F-2827-467C-9D6D-796CAB6BD655}" type="presParOf" srcId="{45ED646E-4B89-402E-B493-F87954D78D16}" destId="{8E70A9F9-ABC2-4E82-BDF7-8484AD3C2017}" srcOrd="4" destOrd="0" presId="urn:microsoft.com/office/officeart/2008/layout/AlternatingHexagons"/>
    <dgm:cxn modelId="{26625894-264E-4D42-BDD4-D3E890A80295}" type="presParOf" srcId="{8C899908-F514-4B9B-9830-69F262E81B2B}" destId="{38EC39D1-5511-40F5-A648-ACD7466C47BF}" srcOrd="1" destOrd="0" presId="urn:microsoft.com/office/officeart/2008/layout/AlternatingHexagons"/>
    <dgm:cxn modelId="{DF1F215D-AEF6-44D6-9F32-8A4EFE6C0E34}" type="presParOf" srcId="{8C899908-F514-4B9B-9830-69F262E81B2B}" destId="{6DBF8B0A-C49C-4651-9F5B-DCFEA315C271}" srcOrd="2" destOrd="0" presId="urn:microsoft.com/office/officeart/2008/layout/AlternatingHexagons"/>
    <dgm:cxn modelId="{3BEB69A8-A74E-44BA-BF90-AD06974E3D0C}" type="presParOf" srcId="{6DBF8B0A-C49C-4651-9F5B-DCFEA315C271}" destId="{151C4844-C48C-4BBE-B65F-983E197E046C}" srcOrd="0" destOrd="0" presId="urn:microsoft.com/office/officeart/2008/layout/AlternatingHexagons"/>
    <dgm:cxn modelId="{73855D3D-3913-4785-A6F7-C6E6669277DD}" type="presParOf" srcId="{6DBF8B0A-C49C-4651-9F5B-DCFEA315C271}" destId="{229076A7-3564-490E-8F3B-645CF4872438}" srcOrd="1" destOrd="0" presId="urn:microsoft.com/office/officeart/2008/layout/AlternatingHexagons"/>
    <dgm:cxn modelId="{8BF25835-192E-4AA8-AF79-169F13CF487E}" type="presParOf" srcId="{6DBF8B0A-C49C-4651-9F5B-DCFEA315C271}" destId="{FCEF1978-B644-4752-9EC1-1135E842CEBA}" srcOrd="2" destOrd="0" presId="urn:microsoft.com/office/officeart/2008/layout/AlternatingHexagons"/>
    <dgm:cxn modelId="{1346BCA8-B35E-4C88-98E3-80229E716982}" type="presParOf" srcId="{6DBF8B0A-C49C-4651-9F5B-DCFEA315C271}" destId="{5B401D71-2430-486B-A5B7-DC9E33F80073}" srcOrd="3" destOrd="0" presId="urn:microsoft.com/office/officeart/2008/layout/AlternatingHexagons"/>
    <dgm:cxn modelId="{E96180A5-B2BE-48B2-8A73-EF1541E00946}" type="presParOf" srcId="{6DBF8B0A-C49C-4651-9F5B-DCFEA315C271}" destId="{C405188F-CF90-4A49-A1A8-2898CB3D461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BDA9F8-5DB3-4490-8EAF-E218A8892C6B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42527B4-2610-4418-AEB1-D7619D6CE9A7}">
      <dgm:prSet phldrT="[Текст]"/>
      <dgm:spPr>
        <a:solidFill>
          <a:srgbClr val="FF9966"/>
        </a:solidFill>
      </dgm:spPr>
      <dgm:t>
        <a:bodyPr/>
        <a:lstStyle/>
        <a:p>
          <a:endParaRPr lang="ru-RU" dirty="0"/>
        </a:p>
      </dgm:t>
    </dgm:pt>
    <dgm:pt modelId="{EB28198A-7C97-499F-AB81-12BB6461BFAF}" type="parTrans" cxnId="{A5E58F9D-0A32-4649-B9B4-0F1A7187405F}">
      <dgm:prSet/>
      <dgm:spPr/>
      <dgm:t>
        <a:bodyPr/>
        <a:lstStyle/>
        <a:p>
          <a:endParaRPr lang="ru-RU"/>
        </a:p>
      </dgm:t>
    </dgm:pt>
    <dgm:pt modelId="{69250D46-BB21-4140-A3C8-9D2D3CCACD9B}" type="sibTrans" cxnId="{A5E58F9D-0A32-4649-B9B4-0F1A7187405F}">
      <dgm:prSet/>
      <dgm:spPr/>
      <dgm:t>
        <a:bodyPr/>
        <a:lstStyle/>
        <a:p>
          <a:endParaRPr lang="ru-RU"/>
        </a:p>
      </dgm:t>
    </dgm:pt>
    <dgm:pt modelId="{6490937F-B7E1-410D-8029-9D458FCE7B76}">
      <dgm:prSet phldrT="[Текст]"/>
      <dgm:spPr/>
      <dgm:t>
        <a:bodyPr/>
        <a:lstStyle/>
        <a:p>
          <a:endParaRPr lang="ru-RU" dirty="0"/>
        </a:p>
      </dgm:t>
    </dgm:pt>
    <dgm:pt modelId="{186F9823-74DD-4601-9398-7479E6872F2F}" type="parTrans" cxnId="{68BD0247-7DD6-44A7-ABDE-A71541E29277}">
      <dgm:prSet/>
      <dgm:spPr/>
      <dgm:t>
        <a:bodyPr/>
        <a:lstStyle/>
        <a:p>
          <a:endParaRPr lang="ru-RU"/>
        </a:p>
      </dgm:t>
    </dgm:pt>
    <dgm:pt modelId="{30CD824D-ADCF-4D0B-A06F-65D717B4C3C4}" type="sibTrans" cxnId="{68BD0247-7DD6-44A7-ABDE-A71541E29277}">
      <dgm:prSet/>
      <dgm:spPr>
        <a:solidFill>
          <a:srgbClr val="9999FF"/>
        </a:solidFill>
      </dgm:spPr>
      <dgm:t>
        <a:bodyPr/>
        <a:lstStyle/>
        <a:p>
          <a:endParaRPr lang="ru-RU"/>
        </a:p>
      </dgm:t>
    </dgm:pt>
    <dgm:pt modelId="{7C82EA7F-48BD-4EB5-A47C-6024F24E6C1A}">
      <dgm:prSet phldrT="[Текст]"/>
      <dgm:spPr/>
      <dgm:t>
        <a:bodyPr/>
        <a:lstStyle/>
        <a:p>
          <a:endParaRPr lang="ru-RU" dirty="0"/>
        </a:p>
      </dgm:t>
    </dgm:pt>
    <dgm:pt modelId="{017C6CE4-0344-44D5-B769-BF767288A312}" type="parTrans" cxnId="{A5CF68E9-3D34-4E70-B6FD-124C08E651D0}">
      <dgm:prSet/>
      <dgm:spPr/>
      <dgm:t>
        <a:bodyPr/>
        <a:lstStyle/>
        <a:p>
          <a:endParaRPr lang="ru-RU"/>
        </a:p>
      </dgm:t>
    </dgm:pt>
    <dgm:pt modelId="{F22C829D-15A2-4232-A432-72AF223322EC}" type="sibTrans" cxnId="{A5CF68E9-3D34-4E70-B6FD-124C08E651D0}">
      <dgm:prSet/>
      <dgm:spPr>
        <a:solidFill>
          <a:srgbClr val="FF9999"/>
        </a:solidFill>
      </dgm:spPr>
      <dgm:t>
        <a:bodyPr/>
        <a:lstStyle/>
        <a:p>
          <a:endParaRPr lang="ru-RU"/>
        </a:p>
      </dgm:t>
    </dgm:pt>
    <dgm:pt modelId="{7F969821-EECB-4B24-9671-B2FDF38C4AED}">
      <dgm:prSet phldrT="[Текст]"/>
      <dgm:spPr>
        <a:solidFill>
          <a:srgbClr val="FF99CC"/>
        </a:solidFill>
      </dgm:spPr>
      <dgm:t>
        <a:bodyPr/>
        <a:lstStyle/>
        <a:p>
          <a:endParaRPr lang="ru-RU" dirty="0"/>
        </a:p>
      </dgm:t>
    </dgm:pt>
    <dgm:pt modelId="{02D8A408-0790-4AED-88CA-0BEE10486944}" type="parTrans" cxnId="{D7350AF9-4731-474F-973F-A5A4FAE06318}">
      <dgm:prSet/>
      <dgm:spPr/>
      <dgm:t>
        <a:bodyPr/>
        <a:lstStyle/>
        <a:p>
          <a:endParaRPr lang="ru-RU"/>
        </a:p>
      </dgm:t>
    </dgm:pt>
    <dgm:pt modelId="{939E6AD1-176B-4E1E-957E-8F9E1FD125DC}" type="sibTrans" cxnId="{D7350AF9-4731-474F-973F-A5A4FAE06318}">
      <dgm:prSet/>
      <dgm:spPr/>
      <dgm:t>
        <a:bodyPr/>
        <a:lstStyle/>
        <a:p>
          <a:endParaRPr lang="ru-RU"/>
        </a:p>
      </dgm:t>
    </dgm:pt>
    <dgm:pt modelId="{EE80DE8B-34C9-4D09-B40B-C5B7F1DCACC5}">
      <dgm:prSet phldrT="[Текст]"/>
      <dgm:spPr/>
      <dgm:t>
        <a:bodyPr/>
        <a:lstStyle/>
        <a:p>
          <a:endParaRPr lang="ru-RU" dirty="0"/>
        </a:p>
      </dgm:t>
    </dgm:pt>
    <dgm:pt modelId="{F09D5EB6-2633-4EF8-BD2D-1DFF3AAFF5A0}" type="parTrans" cxnId="{E82AD139-EA1D-45CE-B62B-D0A004801C46}">
      <dgm:prSet/>
      <dgm:spPr/>
      <dgm:t>
        <a:bodyPr/>
        <a:lstStyle/>
        <a:p>
          <a:endParaRPr lang="ru-RU"/>
        </a:p>
      </dgm:t>
    </dgm:pt>
    <dgm:pt modelId="{838B3F8A-D0BA-4DEC-B2AC-37F8175D5680}" type="sibTrans" cxnId="{E82AD139-EA1D-45CE-B62B-D0A004801C46}">
      <dgm:prSet/>
      <dgm:spPr/>
      <dgm:t>
        <a:bodyPr/>
        <a:lstStyle/>
        <a:p>
          <a:endParaRPr lang="ru-RU"/>
        </a:p>
      </dgm:t>
    </dgm:pt>
    <dgm:pt modelId="{8C899908-F514-4B9B-9830-69F262E81B2B}" type="pres">
      <dgm:prSet presAssocID="{3BBDA9F8-5DB3-4490-8EAF-E218A8892C6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5ED646E-4B89-402E-B493-F87954D78D16}" type="pres">
      <dgm:prSet presAssocID="{242527B4-2610-4418-AEB1-D7619D6CE9A7}" presName="composite" presStyleCnt="0"/>
      <dgm:spPr/>
    </dgm:pt>
    <dgm:pt modelId="{7808A28A-A94B-4DB0-AC67-991599D88569}" type="pres">
      <dgm:prSet presAssocID="{242527B4-2610-4418-AEB1-D7619D6CE9A7}" presName="Parent1" presStyleLbl="node1" presStyleIdx="0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F8D4F-1387-4D73-A2CB-57BBB900C1F3}" type="pres">
      <dgm:prSet presAssocID="{242527B4-2610-4418-AEB1-D7619D6CE9A7}" presName="Childtext1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B223F-AC70-4819-B335-7C3695E4D78F}" type="pres">
      <dgm:prSet presAssocID="{242527B4-2610-4418-AEB1-D7619D6CE9A7}" presName="BalanceSpacing" presStyleCnt="0"/>
      <dgm:spPr/>
    </dgm:pt>
    <dgm:pt modelId="{B4743A1D-FAF9-41DD-ACBC-BD876988C23E}" type="pres">
      <dgm:prSet presAssocID="{242527B4-2610-4418-AEB1-D7619D6CE9A7}" presName="BalanceSpacing1" presStyleCnt="0"/>
      <dgm:spPr/>
    </dgm:pt>
    <dgm:pt modelId="{8E70A9F9-ABC2-4E82-BDF7-8484AD3C2017}" type="pres">
      <dgm:prSet presAssocID="{69250D46-BB21-4140-A3C8-9D2D3CCACD9B}" presName="Accent1Text" presStyleLbl="node1" presStyleIdx="1" presStyleCnt="10"/>
      <dgm:spPr/>
      <dgm:t>
        <a:bodyPr/>
        <a:lstStyle/>
        <a:p>
          <a:endParaRPr lang="ru-RU"/>
        </a:p>
      </dgm:t>
    </dgm:pt>
    <dgm:pt modelId="{38EC39D1-5511-40F5-A648-ACD7466C47BF}" type="pres">
      <dgm:prSet presAssocID="{69250D46-BB21-4140-A3C8-9D2D3CCACD9B}" presName="spaceBetweenRectangles" presStyleCnt="0"/>
      <dgm:spPr/>
    </dgm:pt>
    <dgm:pt modelId="{6DBF8B0A-C49C-4651-9F5B-DCFEA315C271}" type="pres">
      <dgm:prSet presAssocID="{6490937F-B7E1-410D-8029-9D458FCE7B76}" presName="composite" presStyleCnt="0"/>
      <dgm:spPr/>
    </dgm:pt>
    <dgm:pt modelId="{151C4844-C48C-4BBE-B65F-983E197E046C}" type="pres">
      <dgm:prSet presAssocID="{6490937F-B7E1-410D-8029-9D458FCE7B76}" presName="Parent1" presStyleLbl="node1" presStyleIdx="2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9076A7-3564-490E-8F3B-645CF4872438}" type="pres">
      <dgm:prSet presAssocID="{6490937F-B7E1-410D-8029-9D458FCE7B76}" presName="Childtext1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F1978-B644-4752-9EC1-1135E842CEBA}" type="pres">
      <dgm:prSet presAssocID="{6490937F-B7E1-410D-8029-9D458FCE7B76}" presName="BalanceSpacing" presStyleCnt="0"/>
      <dgm:spPr/>
    </dgm:pt>
    <dgm:pt modelId="{5B401D71-2430-486B-A5B7-DC9E33F80073}" type="pres">
      <dgm:prSet presAssocID="{6490937F-B7E1-410D-8029-9D458FCE7B76}" presName="BalanceSpacing1" presStyleCnt="0"/>
      <dgm:spPr/>
    </dgm:pt>
    <dgm:pt modelId="{C405188F-CF90-4A49-A1A8-2898CB3D4618}" type="pres">
      <dgm:prSet presAssocID="{30CD824D-ADCF-4D0B-A06F-65D717B4C3C4}" presName="Accent1Text" presStyleLbl="node1" presStyleIdx="3" presStyleCnt="10"/>
      <dgm:spPr/>
      <dgm:t>
        <a:bodyPr/>
        <a:lstStyle/>
        <a:p>
          <a:endParaRPr lang="ru-RU"/>
        </a:p>
      </dgm:t>
    </dgm:pt>
    <dgm:pt modelId="{8E38F805-6780-4F93-932A-3AD80DB0EB52}" type="pres">
      <dgm:prSet presAssocID="{30CD824D-ADCF-4D0B-A06F-65D717B4C3C4}" presName="spaceBetweenRectangles" presStyleCnt="0"/>
      <dgm:spPr/>
    </dgm:pt>
    <dgm:pt modelId="{D9C5BEBA-98CA-497E-BE8E-D5519B011F24}" type="pres">
      <dgm:prSet presAssocID="{7F969821-EECB-4B24-9671-B2FDF38C4AED}" presName="composite" presStyleCnt="0"/>
      <dgm:spPr/>
    </dgm:pt>
    <dgm:pt modelId="{583A9CEE-8AB8-45D4-A22D-28FECEFAC643}" type="pres">
      <dgm:prSet presAssocID="{7F969821-EECB-4B24-9671-B2FDF38C4AED}" presName="Parent1" presStyleLbl="node1" presStyleIdx="4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2DD2CF-6673-4648-B63B-0E2E1B94A676}" type="pres">
      <dgm:prSet presAssocID="{7F969821-EECB-4B24-9671-B2FDF38C4AED}" presName="Childtext1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0B5D747B-DFD0-4352-B2E7-3A7C2F32A048}" type="pres">
      <dgm:prSet presAssocID="{7F969821-EECB-4B24-9671-B2FDF38C4AED}" presName="BalanceSpacing" presStyleCnt="0"/>
      <dgm:spPr/>
    </dgm:pt>
    <dgm:pt modelId="{4062F611-679A-4DCC-AD96-A41658A98095}" type="pres">
      <dgm:prSet presAssocID="{7F969821-EECB-4B24-9671-B2FDF38C4AED}" presName="BalanceSpacing1" presStyleCnt="0"/>
      <dgm:spPr/>
    </dgm:pt>
    <dgm:pt modelId="{533152CB-3043-4783-BFF2-12AA13B3E1C8}" type="pres">
      <dgm:prSet presAssocID="{939E6AD1-176B-4E1E-957E-8F9E1FD125DC}" presName="Accent1Text" presStyleLbl="node1" presStyleIdx="5" presStyleCnt="10"/>
      <dgm:spPr/>
      <dgm:t>
        <a:bodyPr/>
        <a:lstStyle/>
        <a:p>
          <a:endParaRPr lang="ru-RU"/>
        </a:p>
      </dgm:t>
    </dgm:pt>
    <dgm:pt modelId="{8F7AC871-F28A-49C6-8088-BF87DD0548B4}" type="pres">
      <dgm:prSet presAssocID="{939E6AD1-176B-4E1E-957E-8F9E1FD125DC}" presName="spaceBetweenRectangles" presStyleCnt="0"/>
      <dgm:spPr/>
    </dgm:pt>
    <dgm:pt modelId="{B246931C-D285-4A99-9EC2-C9261FF7456B}" type="pres">
      <dgm:prSet presAssocID="{EE80DE8B-34C9-4D09-B40B-C5B7F1DCACC5}" presName="composite" presStyleCnt="0"/>
      <dgm:spPr/>
    </dgm:pt>
    <dgm:pt modelId="{B1C5A3EC-7943-4C04-9A86-1E9B0EF305DC}" type="pres">
      <dgm:prSet presAssocID="{EE80DE8B-34C9-4D09-B40B-C5B7F1DCACC5}" presName="Parent1" presStyleLbl="node1" presStyleIdx="6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49581A-84BD-49B9-A7AD-8B520976C487}" type="pres">
      <dgm:prSet presAssocID="{EE80DE8B-34C9-4D09-B40B-C5B7F1DCACC5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F6437C7D-7EBE-462D-862D-6919B936120C}" type="pres">
      <dgm:prSet presAssocID="{EE80DE8B-34C9-4D09-B40B-C5B7F1DCACC5}" presName="BalanceSpacing" presStyleCnt="0"/>
      <dgm:spPr/>
    </dgm:pt>
    <dgm:pt modelId="{0275D551-55DA-4804-B201-2C2C1FFF197D}" type="pres">
      <dgm:prSet presAssocID="{EE80DE8B-34C9-4D09-B40B-C5B7F1DCACC5}" presName="BalanceSpacing1" presStyleCnt="0"/>
      <dgm:spPr/>
    </dgm:pt>
    <dgm:pt modelId="{F9A9EC12-67A8-409B-9C53-68526CCE3483}" type="pres">
      <dgm:prSet presAssocID="{838B3F8A-D0BA-4DEC-B2AC-37F8175D5680}" presName="Accent1Text" presStyleLbl="node1" presStyleIdx="7" presStyleCnt="10"/>
      <dgm:spPr/>
      <dgm:t>
        <a:bodyPr/>
        <a:lstStyle/>
        <a:p>
          <a:endParaRPr lang="ru-RU"/>
        </a:p>
      </dgm:t>
    </dgm:pt>
    <dgm:pt modelId="{CD4FE18B-EB59-4505-BD88-70F9A5DC55BC}" type="pres">
      <dgm:prSet presAssocID="{838B3F8A-D0BA-4DEC-B2AC-37F8175D5680}" presName="spaceBetweenRectangles" presStyleCnt="0"/>
      <dgm:spPr/>
    </dgm:pt>
    <dgm:pt modelId="{1A86C959-4303-4AA1-AF87-96F2106C877F}" type="pres">
      <dgm:prSet presAssocID="{7C82EA7F-48BD-4EB5-A47C-6024F24E6C1A}" presName="composite" presStyleCnt="0"/>
      <dgm:spPr/>
    </dgm:pt>
    <dgm:pt modelId="{2E059588-C575-48EB-BF4D-1BBAA0BF0CA5}" type="pres">
      <dgm:prSet presAssocID="{7C82EA7F-48BD-4EB5-A47C-6024F24E6C1A}" presName="Parent1" presStyleLbl="node1" presStyleIdx="8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9F2F9-4528-4A5E-9B44-8D76BF6D5D74}" type="pres">
      <dgm:prSet presAssocID="{7C82EA7F-48BD-4EB5-A47C-6024F24E6C1A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A6A71183-654E-46B1-8F11-36E075E273A7}" type="pres">
      <dgm:prSet presAssocID="{7C82EA7F-48BD-4EB5-A47C-6024F24E6C1A}" presName="BalanceSpacing" presStyleCnt="0"/>
      <dgm:spPr/>
    </dgm:pt>
    <dgm:pt modelId="{9531CB3F-0AC7-4A6F-A83D-2D15E23897E6}" type="pres">
      <dgm:prSet presAssocID="{7C82EA7F-48BD-4EB5-A47C-6024F24E6C1A}" presName="BalanceSpacing1" presStyleCnt="0"/>
      <dgm:spPr/>
    </dgm:pt>
    <dgm:pt modelId="{EE601347-B5A6-4A1D-966E-29B9B50E3777}" type="pres">
      <dgm:prSet presAssocID="{F22C829D-15A2-4232-A432-72AF223322EC}" presName="Accent1Text" presStyleLbl="node1" presStyleIdx="9" presStyleCnt="10"/>
      <dgm:spPr/>
      <dgm:t>
        <a:bodyPr/>
        <a:lstStyle/>
        <a:p>
          <a:endParaRPr lang="ru-RU"/>
        </a:p>
      </dgm:t>
    </dgm:pt>
  </dgm:ptLst>
  <dgm:cxnLst>
    <dgm:cxn modelId="{AA7E66E0-8A12-4C24-9C52-FF55064D8B41}" type="presOf" srcId="{3BBDA9F8-5DB3-4490-8EAF-E218A8892C6B}" destId="{8C899908-F514-4B9B-9830-69F262E81B2B}" srcOrd="0" destOrd="0" presId="urn:microsoft.com/office/officeart/2008/layout/AlternatingHexagons"/>
    <dgm:cxn modelId="{68BD0247-7DD6-44A7-ABDE-A71541E29277}" srcId="{3BBDA9F8-5DB3-4490-8EAF-E218A8892C6B}" destId="{6490937F-B7E1-410D-8029-9D458FCE7B76}" srcOrd="1" destOrd="0" parTransId="{186F9823-74DD-4601-9398-7479E6872F2F}" sibTransId="{30CD824D-ADCF-4D0B-A06F-65D717B4C3C4}"/>
    <dgm:cxn modelId="{75DAB2B9-214C-43CD-9FEA-D9C6B0D2858F}" type="presOf" srcId="{7C82EA7F-48BD-4EB5-A47C-6024F24E6C1A}" destId="{2E059588-C575-48EB-BF4D-1BBAA0BF0CA5}" srcOrd="0" destOrd="0" presId="urn:microsoft.com/office/officeart/2008/layout/AlternatingHexagons"/>
    <dgm:cxn modelId="{3ACEC8D6-94ED-479C-B510-F380AD8A2CBD}" type="presOf" srcId="{F22C829D-15A2-4232-A432-72AF223322EC}" destId="{EE601347-B5A6-4A1D-966E-29B9B50E3777}" srcOrd="0" destOrd="0" presId="urn:microsoft.com/office/officeart/2008/layout/AlternatingHexagons"/>
    <dgm:cxn modelId="{A5E58F9D-0A32-4649-B9B4-0F1A7187405F}" srcId="{3BBDA9F8-5DB3-4490-8EAF-E218A8892C6B}" destId="{242527B4-2610-4418-AEB1-D7619D6CE9A7}" srcOrd="0" destOrd="0" parTransId="{EB28198A-7C97-499F-AB81-12BB6461BFAF}" sibTransId="{69250D46-BB21-4140-A3C8-9D2D3CCACD9B}"/>
    <dgm:cxn modelId="{E19E1F4F-08AF-4A51-848F-5C8FFAE235B4}" type="presOf" srcId="{30CD824D-ADCF-4D0B-A06F-65D717B4C3C4}" destId="{C405188F-CF90-4A49-A1A8-2898CB3D4618}" srcOrd="0" destOrd="0" presId="urn:microsoft.com/office/officeart/2008/layout/AlternatingHexagons"/>
    <dgm:cxn modelId="{4901B6F8-30B6-47D9-8C9F-C28730578327}" type="presOf" srcId="{939E6AD1-176B-4E1E-957E-8F9E1FD125DC}" destId="{533152CB-3043-4783-BFF2-12AA13B3E1C8}" srcOrd="0" destOrd="0" presId="urn:microsoft.com/office/officeart/2008/layout/AlternatingHexagons"/>
    <dgm:cxn modelId="{BAC8863D-05ED-4B9A-94AC-FE88719B4900}" type="presOf" srcId="{6490937F-B7E1-410D-8029-9D458FCE7B76}" destId="{151C4844-C48C-4BBE-B65F-983E197E046C}" srcOrd="0" destOrd="0" presId="urn:microsoft.com/office/officeart/2008/layout/AlternatingHexagons"/>
    <dgm:cxn modelId="{D7350AF9-4731-474F-973F-A5A4FAE06318}" srcId="{3BBDA9F8-5DB3-4490-8EAF-E218A8892C6B}" destId="{7F969821-EECB-4B24-9671-B2FDF38C4AED}" srcOrd="2" destOrd="0" parTransId="{02D8A408-0790-4AED-88CA-0BEE10486944}" sibTransId="{939E6AD1-176B-4E1E-957E-8F9E1FD125DC}"/>
    <dgm:cxn modelId="{E2F593F4-0406-44D5-8E3C-A13B5E360C45}" type="presOf" srcId="{7F969821-EECB-4B24-9671-B2FDF38C4AED}" destId="{583A9CEE-8AB8-45D4-A22D-28FECEFAC643}" srcOrd="0" destOrd="0" presId="urn:microsoft.com/office/officeart/2008/layout/AlternatingHexagons"/>
    <dgm:cxn modelId="{06DD0AE6-F8FB-4DEA-A868-37749578F963}" type="presOf" srcId="{838B3F8A-D0BA-4DEC-B2AC-37F8175D5680}" destId="{F9A9EC12-67A8-409B-9C53-68526CCE3483}" srcOrd="0" destOrd="0" presId="urn:microsoft.com/office/officeart/2008/layout/AlternatingHexagons"/>
    <dgm:cxn modelId="{5D4E258B-C232-44C3-BA31-6802B3A716F8}" type="presOf" srcId="{69250D46-BB21-4140-A3C8-9D2D3CCACD9B}" destId="{8E70A9F9-ABC2-4E82-BDF7-8484AD3C2017}" srcOrd="0" destOrd="0" presId="urn:microsoft.com/office/officeart/2008/layout/AlternatingHexagons"/>
    <dgm:cxn modelId="{6F62A15F-8F50-41F3-AED3-9B880211BF88}" type="presOf" srcId="{242527B4-2610-4418-AEB1-D7619D6CE9A7}" destId="{7808A28A-A94B-4DB0-AC67-991599D88569}" srcOrd="0" destOrd="0" presId="urn:microsoft.com/office/officeart/2008/layout/AlternatingHexagons"/>
    <dgm:cxn modelId="{E82AD139-EA1D-45CE-B62B-D0A004801C46}" srcId="{3BBDA9F8-5DB3-4490-8EAF-E218A8892C6B}" destId="{EE80DE8B-34C9-4D09-B40B-C5B7F1DCACC5}" srcOrd="3" destOrd="0" parTransId="{F09D5EB6-2633-4EF8-BD2D-1DFF3AAFF5A0}" sibTransId="{838B3F8A-D0BA-4DEC-B2AC-37F8175D5680}"/>
    <dgm:cxn modelId="{A5CF68E9-3D34-4E70-B6FD-124C08E651D0}" srcId="{3BBDA9F8-5DB3-4490-8EAF-E218A8892C6B}" destId="{7C82EA7F-48BD-4EB5-A47C-6024F24E6C1A}" srcOrd="4" destOrd="0" parTransId="{017C6CE4-0344-44D5-B769-BF767288A312}" sibTransId="{F22C829D-15A2-4232-A432-72AF223322EC}"/>
    <dgm:cxn modelId="{B42B8FF3-42D6-451F-8BD3-35A24FE12996}" type="presOf" srcId="{EE80DE8B-34C9-4D09-B40B-C5B7F1DCACC5}" destId="{B1C5A3EC-7943-4C04-9A86-1E9B0EF305DC}" srcOrd="0" destOrd="0" presId="urn:microsoft.com/office/officeart/2008/layout/AlternatingHexagons"/>
    <dgm:cxn modelId="{E9C3D128-3715-4F6E-A2D9-C400042F07E5}" type="presParOf" srcId="{8C899908-F514-4B9B-9830-69F262E81B2B}" destId="{45ED646E-4B89-402E-B493-F87954D78D16}" srcOrd="0" destOrd="0" presId="urn:microsoft.com/office/officeart/2008/layout/AlternatingHexagons"/>
    <dgm:cxn modelId="{7B6CC0D4-5ACC-49FB-AC72-8A53EA31A5EC}" type="presParOf" srcId="{45ED646E-4B89-402E-B493-F87954D78D16}" destId="{7808A28A-A94B-4DB0-AC67-991599D88569}" srcOrd="0" destOrd="0" presId="urn:microsoft.com/office/officeart/2008/layout/AlternatingHexagons"/>
    <dgm:cxn modelId="{59BC8D96-6276-4E28-BD0A-2F514481AC8C}" type="presParOf" srcId="{45ED646E-4B89-402E-B493-F87954D78D16}" destId="{FF3F8D4F-1387-4D73-A2CB-57BBB900C1F3}" srcOrd="1" destOrd="0" presId="urn:microsoft.com/office/officeart/2008/layout/AlternatingHexagons"/>
    <dgm:cxn modelId="{F61F8D3F-EEAB-48AA-A808-60434297F43F}" type="presParOf" srcId="{45ED646E-4B89-402E-B493-F87954D78D16}" destId="{55CB223F-AC70-4819-B335-7C3695E4D78F}" srcOrd="2" destOrd="0" presId="urn:microsoft.com/office/officeart/2008/layout/AlternatingHexagons"/>
    <dgm:cxn modelId="{82D468D2-62E4-4946-9AD9-954E83333553}" type="presParOf" srcId="{45ED646E-4B89-402E-B493-F87954D78D16}" destId="{B4743A1D-FAF9-41DD-ACBC-BD876988C23E}" srcOrd="3" destOrd="0" presId="urn:microsoft.com/office/officeart/2008/layout/AlternatingHexagons"/>
    <dgm:cxn modelId="{06FEF62F-2827-467C-9D6D-796CAB6BD655}" type="presParOf" srcId="{45ED646E-4B89-402E-B493-F87954D78D16}" destId="{8E70A9F9-ABC2-4E82-BDF7-8484AD3C2017}" srcOrd="4" destOrd="0" presId="urn:microsoft.com/office/officeart/2008/layout/AlternatingHexagons"/>
    <dgm:cxn modelId="{26625894-264E-4D42-BDD4-D3E890A80295}" type="presParOf" srcId="{8C899908-F514-4B9B-9830-69F262E81B2B}" destId="{38EC39D1-5511-40F5-A648-ACD7466C47BF}" srcOrd="1" destOrd="0" presId="urn:microsoft.com/office/officeart/2008/layout/AlternatingHexagons"/>
    <dgm:cxn modelId="{DF1F215D-AEF6-44D6-9F32-8A4EFE6C0E34}" type="presParOf" srcId="{8C899908-F514-4B9B-9830-69F262E81B2B}" destId="{6DBF8B0A-C49C-4651-9F5B-DCFEA315C271}" srcOrd="2" destOrd="0" presId="urn:microsoft.com/office/officeart/2008/layout/AlternatingHexagons"/>
    <dgm:cxn modelId="{3BEB69A8-A74E-44BA-BF90-AD06974E3D0C}" type="presParOf" srcId="{6DBF8B0A-C49C-4651-9F5B-DCFEA315C271}" destId="{151C4844-C48C-4BBE-B65F-983E197E046C}" srcOrd="0" destOrd="0" presId="urn:microsoft.com/office/officeart/2008/layout/AlternatingHexagons"/>
    <dgm:cxn modelId="{73855D3D-3913-4785-A6F7-C6E6669277DD}" type="presParOf" srcId="{6DBF8B0A-C49C-4651-9F5B-DCFEA315C271}" destId="{229076A7-3564-490E-8F3B-645CF4872438}" srcOrd="1" destOrd="0" presId="urn:microsoft.com/office/officeart/2008/layout/AlternatingHexagons"/>
    <dgm:cxn modelId="{8BF25835-192E-4AA8-AF79-169F13CF487E}" type="presParOf" srcId="{6DBF8B0A-C49C-4651-9F5B-DCFEA315C271}" destId="{FCEF1978-B644-4752-9EC1-1135E842CEBA}" srcOrd="2" destOrd="0" presId="urn:microsoft.com/office/officeart/2008/layout/AlternatingHexagons"/>
    <dgm:cxn modelId="{1346BCA8-B35E-4C88-98E3-80229E716982}" type="presParOf" srcId="{6DBF8B0A-C49C-4651-9F5B-DCFEA315C271}" destId="{5B401D71-2430-486B-A5B7-DC9E33F80073}" srcOrd="3" destOrd="0" presId="urn:microsoft.com/office/officeart/2008/layout/AlternatingHexagons"/>
    <dgm:cxn modelId="{E96180A5-B2BE-48B2-8A73-EF1541E00946}" type="presParOf" srcId="{6DBF8B0A-C49C-4651-9F5B-DCFEA315C271}" destId="{C405188F-CF90-4A49-A1A8-2898CB3D4618}" srcOrd="4" destOrd="0" presId="urn:microsoft.com/office/officeart/2008/layout/AlternatingHexagons"/>
    <dgm:cxn modelId="{0240DFD5-6CDD-4AA0-B7DD-65EFE0C50ACF}" type="presParOf" srcId="{8C899908-F514-4B9B-9830-69F262E81B2B}" destId="{8E38F805-6780-4F93-932A-3AD80DB0EB52}" srcOrd="3" destOrd="0" presId="urn:microsoft.com/office/officeart/2008/layout/AlternatingHexagons"/>
    <dgm:cxn modelId="{482F0D42-6EB6-42E7-8B12-1EEA2B0A649B}" type="presParOf" srcId="{8C899908-F514-4B9B-9830-69F262E81B2B}" destId="{D9C5BEBA-98CA-497E-BE8E-D5519B011F24}" srcOrd="4" destOrd="0" presId="urn:microsoft.com/office/officeart/2008/layout/AlternatingHexagons"/>
    <dgm:cxn modelId="{97051ECB-DA5C-4830-9B18-572ACD9E98BC}" type="presParOf" srcId="{D9C5BEBA-98CA-497E-BE8E-D5519B011F24}" destId="{583A9CEE-8AB8-45D4-A22D-28FECEFAC643}" srcOrd="0" destOrd="0" presId="urn:microsoft.com/office/officeart/2008/layout/AlternatingHexagons"/>
    <dgm:cxn modelId="{1619FB6A-D03A-4FDB-A0EA-4349E8C67F88}" type="presParOf" srcId="{D9C5BEBA-98CA-497E-BE8E-D5519B011F24}" destId="{FB2DD2CF-6673-4648-B63B-0E2E1B94A676}" srcOrd="1" destOrd="0" presId="urn:microsoft.com/office/officeart/2008/layout/AlternatingHexagons"/>
    <dgm:cxn modelId="{B2A4D26F-53D1-449F-BBD2-D64337CB45A8}" type="presParOf" srcId="{D9C5BEBA-98CA-497E-BE8E-D5519B011F24}" destId="{0B5D747B-DFD0-4352-B2E7-3A7C2F32A048}" srcOrd="2" destOrd="0" presId="urn:microsoft.com/office/officeart/2008/layout/AlternatingHexagons"/>
    <dgm:cxn modelId="{42188822-89E5-4FA1-948C-622BC30F399D}" type="presParOf" srcId="{D9C5BEBA-98CA-497E-BE8E-D5519B011F24}" destId="{4062F611-679A-4DCC-AD96-A41658A98095}" srcOrd="3" destOrd="0" presId="urn:microsoft.com/office/officeart/2008/layout/AlternatingHexagons"/>
    <dgm:cxn modelId="{BE5F2753-D9A7-4FD5-A509-364CE312D1A1}" type="presParOf" srcId="{D9C5BEBA-98CA-497E-BE8E-D5519B011F24}" destId="{533152CB-3043-4783-BFF2-12AA13B3E1C8}" srcOrd="4" destOrd="0" presId="urn:microsoft.com/office/officeart/2008/layout/AlternatingHexagons"/>
    <dgm:cxn modelId="{6C9F9BE1-BEEC-4A91-ABC7-860D72F99929}" type="presParOf" srcId="{8C899908-F514-4B9B-9830-69F262E81B2B}" destId="{8F7AC871-F28A-49C6-8088-BF87DD0548B4}" srcOrd="5" destOrd="0" presId="urn:microsoft.com/office/officeart/2008/layout/AlternatingHexagons"/>
    <dgm:cxn modelId="{14975D4A-AE7F-4BE1-91DD-ED07FBBF977F}" type="presParOf" srcId="{8C899908-F514-4B9B-9830-69F262E81B2B}" destId="{B246931C-D285-4A99-9EC2-C9261FF7456B}" srcOrd="6" destOrd="0" presId="urn:microsoft.com/office/officeart/2008/layout/AlternatingHexagons"/>
    <dgm:cxn modelId="{14D01C60-65F7-4B19-A45E-8039B8219CFD}" type="presParOf" srcId="{B246931C-D285-4A99-9EC2-C9261FF7456B}" destId="{B1C5A3EC-7943-4C04-9A86-1E9B0EF305DC}" srcOrd="0" destOrd="0" presId="urn:microsoft.com/office/officeart/2008/layout/AlternatingHexagons"/>
    <dgm:cxn modelId="{68687190-67CF-4E01-9F71-BBAD0C941ADC}" type="presParOf" srcId="{B246931C-D285-4A99-9EC2-C9261FF7456B}" destId="{4D49581A-84BD-49B9-A7AD-8B520976C487}" srcOrd="1" destOrd="0" presId="urn:microsoft.com/office/officeart/2008/layout/AlternatingHexagons"/>
    <dgm:cxn modelId="{83793196-D7D5-40AF-BC11-4CA1F27A5212}" type="presParOf" srcId="{B246931C-D285-4A99-9EC2-C9261FF7456B}" destId="{F6437C7D-7EBE-462D-862D-6919B936120C}" srcOrd="2" destOrd="0" presId="urn:microsoft.com/office/officeart/2008/layout/AlternatingHexagons"/>
    <dgm:cxn modelId="{2613292A-B353-4E9F-BEBE-88E313DFB488}" type="presParOf" srcId="{B246931C-D285-4A99-9EC2-C9261FF7456B}" destId="{0275D551-55DA-4804-B201-2C2C1FFF197D}" srcOrd="3" destOrd="0" presId="urn:microsoft.com/office/officeart/2008/layout/AlternatingHexagons"/>
    <dgm:cxn modelId="{19DEFDD2-023C-4BE6-84E9-D661509374FE}" type="presParOf" srcId="{B246931C-D285-4A99-9EC2-C9261FF7456B}" destId="{F9A9EC12-67A8-409B-9C53-68526CCE3483}" srcOrd="4" destOrd="0" presId="urn:microsoft.com/office/officeart/2008/layout/AlternatingHexagons"/>
    <dgm:cxn modelId="{90FE8F0E-65C9-402F-B2A7-375D2EA82906}" type="presParOf" srcId="{8C899908-F514-4B9B-9830-69F262E81B2B}" destId="{CD4FE18B-EB59-4505-BD88-70F9A5DC55BC}" srcOrd="7" destOrd="0" presId="urn:microsoft.com/office/officeart/2008/layout/AlternatingHexagons"/>
    <dgm:cxn modelId="{6C9F450E-DE9E-49EE-A75E-827E12F35210}" type="presParOf" srcId="{8C899908-F514-4B9B-9830-69F262E81B2B}" destId="{1A86C959-4303-4AA1-AF87-96F2106C877F}" srcOrd="8" destOrd="0" presId="urn:microsoft.com/office/officeart/2008/layout/AlternatingHexagons"/>
    <dgm:cxn modelId="{278D5ACF-7742-494F-8F35-3468971F6DC2}" type="presParOf" srcId="{1A86C959-4303-4AA1-AF87-96F2106C877F}" destId="{2E059588-C575-48EB-BF4D-1BBAA0BF0CA5}" srcOrd="0" destOrd="0" presId="urn:microsoft.com/office/officeart/2008/layout/AlternatingHexagons"/>
    <dgm:cxn modelId="{78A93BA8-E702-4D60-A26B-036F88836B43}" type="presParOf" srcId="{1A86C959-4303-4AA1-AF87-96F2106C877F}" destId="{0B29F2F9-4528-4A5E-9B44-8D76BF6D5D74}" srcOrd="1" destOrd="0" presId="urn:microsoft.com/office/officeart/2008/layout/AlternatingHexagons"/>
    <dgm:cxn modelId="{11A37DD5-1BAE-4EB8-9C36-061B858FED68}" type="presParOf" srcId="{1A86C959-4303-4AA1-AF87-96F2106C877F}" destId="{A6A71183-654E-46B1-8F11-36E075E273A7}" srcOrd="2" destOrd="0" presId="urn:microsoft.com/office/officeart/2008/layout/AlternatingHexagons"/>
    <dgm:cxn modelId="{BE828A0E-D61E-406D-80A9-B71131EBA4E3}" type="presParOf" srcId="{1A86C959-4303-4AA1-AF87-96F2106C877F}" destId="{9531CB3F-0AC7-4A6F-A83D-2D15E23897E6}" srcOrd="3" destOrd="0" presId="urn:microsoft.com/office/officeart/2008/layout/AlternatingHexagons"/>
    <dgm:cxn modelId="{6DEEE21D-B866-4114-9A9D-17D06FE0BF6A}" type="presParOf" srcId="{1A86C959-4303-4AA1-AF87-96F2106C877F}" destId="{EE601347-B5A6-4A1D-966E-29B9B50E377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708873-6FCB-41DB-9941-DD755E957D53}" type="doc">
      <dgm:prSet loTypeId="urn:microsoft.com/office/officeart/2005/8/layout/hList2#1" loCatId="list" qsTypeId="urn:microsoft.com/office/officeart/2005/8/quickstyle/3d9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F384344-F57C-4B67-A644-5DEE8729B974}">
      <dgm:prSet phldrT="[Текст]" custT="1"/>
      <dgm:spPr>
        <a:xfrm rot="16200000">
          <a:off x="-1780107" y="2794308"/>
          <a:ext cx="4227896" cy="52574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1800" b="1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ДЕТИ</a:t>
          </a:r>
          <a:endParaRPr lang="ru-RU" sz="1800" b="1" dirty="0">
            <a:solidFill>
              <a:srgbClr val="FF00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41E48F1A-EC01-4AE3-A952-2F72F2D49783}" type="parTrans" cxnId="{E5E603A7-0244-46AB-B2AB-CB8C52F4BC59}">
      <dgm:prSet/>
      <dgm:spPr/>
      <dgm:t>
        <a:bodyPr/>
        <a:lstStyle/>
        <a:p>
          <a:endParaRPr lang="ru-RU" sz="1800"/>
        </a:p>
      </dgm:t>
    </dgm:pt>
    <dgm:pt modelId="{D8092248-B3C0-4DAA-A560-29091D26CE6C}" type="sibTrans" cxnId="{E5E603A7-0244-46AB-B2AB-CB8C52F4BC59}">
      <dgm:prSet/>
      <dgm:spPr/>
      <dgm:t>
        <a:bodyPr/>
        <a:lstStyle/>
        <a:p>
          <a:endParaRPr lang="ru-RU" sz="1800"/>
        </a:p>
      </dgm:t>
    </dgm:pt>
    <dgm:pt modelId="{87410172-1D68-49A6-858E-ED521B6A08E5}">
      <dgm:prSet phldrT="[Текст]" custT="1"/>
      <dgm:spPr>
        <a:xfrm>
          <a:off x="596710" y="943230"/>
          <a:ext cx="2618743" cy="4227896"/>
        </a:xfrm>
        <a:prstGeom prst="rect">
          <a:avLst/>
        </a:prstGeom>
        <a:solidFill>
          <a:srgbClr val="76DBF4">
            <a:lumMod val="60000"/>
            <a:lumOff val="40000"/>
          </a:srgb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ru-RU" sz="1800" b="1" dirty="0" smtClean="0">
              <a:solidFill>
                <a:srgbClr val="0000FF"/>
              </a:solidFill>
              <a:latin typeface="+mn-lt"/>
              <a:ea typeface="+mn-ea"/>
              <a:cs typeface="Arial" panose="020B0604020202020204" pitchFamily="34" charset="0"/>
            </a:rPr>
            <a:t>Психологическое здоровье</a:t>
          </a:r>
          <a:endParaRPr lang="ru-RU" sz="1800" b="1" dirty="0">
            <a:solidFill>
              <a:srgbClr val="0000FF"/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3EA87717-83E7-4AFF-BB85-C980CA82A487}" type="parTrans" cxnId="{90264ECE-244F-4DAD-9E8E-E207EB913B3C}">
      <dgm:prSet/>
      <dgm:spPr/>
      <dgm:t>
        <a:bodyPr/>
        <a:lstStyle/>
        <a:p>
          <a:endParaRPr lang="ru-RU" sz="1800"/>
        </a:p>
      </dgm:t>
    </dgm:pt>
    <dgm:pt modelId="{4DE96D5A-30BB-40C6-BEA4-A7F3D7C899D6}" type="sibTrans" cxnId="{90264ECE-244F-4DAD-9E8E-E207EB913B3C}">
      <dgm:prSet/>
      <dgm:spPr/>
      <dgm:t>
        <a:bodyPr/>
        <a:lstStyle/>
        <a:p>
          <a:endParaRPr lang="ru-RU" sz="1800"/>
        </a:p>
      </dgm:t>
    </dgm:pt>
    <dgm:pt modelId="{B9B6D3C9-AFE4-449A-9AE7-9DBBA67A5A48}">
      <dgm:prSet phldrT="[Текст]" custT="1"/>
      <dgm:spPr>
        <a:xfrm rot="16200000">
          <a:off x="2048332" y="2794308"/>
          <a:ext cx="4227896" cy="52574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1800" b="1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РОДИТЕЛИ</a:t>
          </a:r>
          <a:endParaRPr lang="ru-RU" sz="1800" b="1" dirty="0">
            <a:solidFill>
              <a:srgbClr val="FF00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1653A62A-63C2-4CBE-804A-3607093176C7}" type="parTrans" cxnId="{D25E0B57-8EE6-4EBE-A996-0BC24F6B4633}">
      <dgm:prSet/>
      <dgm:spPr/>
      <dgm:t>
        <a:bodyPr/>
        <a:lstStyle/>
        <a:p>
          <a:endParaRPr lang="ru-RU" sz="1800"/>
        </a:p>
      </dgm:t>
    </dgm:pt>
    <dgm:pt modelId="{05F808BB-AFCB-4259-8164-2A894E029862}" type="sibTrans" cxnId="{D25E0B57-8EE6-4EBE-A996-0BC24F6B4633}">
      <dgm:prSet/>
      <dgm:spPr/>
      <dgm:t>
        <a:bodyPr/>
        <a:lstStyle/>
        <a:p>
          <a:endParaRPr lang="ru-RU" sz="1800"/>
        </a:p>
      </dgm:t>
    </dgm:pt>
    <dgm:pt modelId="{A040DA20-6D83-450B-BADC-28CC34D4A5EF}">
      <dgm:prSet phldrT="[Текст]" custT="1"/>
      <dgm:spPr>
        <a:xfrm>
          <a:off x="4425150" y="943230"/>
          <a:ext cx="2618743" cy="4227896"/>
        </a:xfrm>
        <a:prstGeom prst="rect">
          <a:avLst/>
        </a:prstGeom>
        <a:solidFill>
          <a:srgbClr val="FFFF99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ru-RU" sz="1800" b="1" dirty="0" smtClean="0">
              <a:solidFill>
                <a:srgbClr val="0000FF"/>
              </a:solidFill>
              <a:latin typeface="+mn-lt"/>
              <a:ea typeface="+mn-ea"/>
              <a:cs typeface="Arial" panose="020B0604020202020204" pitchFamily="34" charset="0"/>
            </a:rPr>
            <a:t>Удовлетворенность от общения со своим ребенком и взаимодействием с ДОО</a:t>
          </a:r>
          <a:endParaRPr lang="ru-RU" sz="1800" b="1" dirty="0">
            <a:solidFill>
              <a:srgbClr val="0000FF"/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8A0FD43F-A405-43A1-B426-FA838C85478E}" type="parTrans" cxnId="{56E76205-D8A1-43AE-A659-DCB3EEE936B6}">
      <dgm:prSet/>
      <dgm:spPr/>
      <dgm:t>
        <a:bodyPr/>
        <a:lstStyle/>
        <a:p>
          <a:endParaRPr lang="ru-RU" sz="1800"/>
        </a:p>
      </dgm:t>
    </dgm:pt>
    <dgm:pt modelId="{01510944-85D6-4DD2-B591-D079F2135A4B}" type="sibTrans" cxnId="{56E76205-D8A1-43AE-A659-DCB3EEE936B6}">
      <dgm:prSet/>
      <dgm:spPr/>
      <dgm:t>
        <a:bodyPr/>
        <a:lstStyle/>
        <a:p>
          <a:endParaRPr lang="ru-RU" sz="1800"/>
        </a:p>
      </dgm:t>
    </dgm:pt>
    <dgm:pt modelId="{5B5DEB05-7CBF-4AB4-949F-596F9A1C28E9}">
      <dgm:prSet phldrT="[Текст]" custT="1"/>
      <dgm:spPr>
        <a:xfrm>
          <a:off x="4425150" y="943230"/>
          <a:ext cx="2618743" cy="4227896"/>
        </a:xfrm>
        <a:prstGeom prst="rect">
          <a:avLst/>
        </a:prstGeom>
        <a:solidFill>
          <a:srgbClr val="FFFF99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ru-RU" sz="1800" b="1" dirty="0" smtClean="0">
              <a:solidFill>
                <a:srgbClr val="0000FF"/>
              </a:solidFill>
              <a:latin typeface="+mn-lt"/>
              <a:ea typeface="+mn-ea"/>
              <a:cs typeface="Arial" panose="020B0604020202020204" pitchFamily="34" charset="0"/>
            </a:rPr>
            <a:t>Компетенции</a:t>
          </a:r>
          <a:endParaRPr lang="ru-RU" sz="1800" b="1" dirty="0">
            <a:solidFill>
              <a:srgbClr val="0000FF"/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731588A6-8CC6-49EB-B430-208B4F0A9257}" type="parTrans" cxnId="{C74443D1-16F1-4A37-9CE1-2F1684743C9B}">
      <dgm:prSet/>
      <dgm:spPr/>
      <dgm:t>
        <a:bodyPr/>
        <a:lstStyle/>
        <a:p>
          <a:endParaRPr lang="ru-RU" sz="1800"/>
        </a:p>
      </dgm:t>
    </dgm:pt>
    <dgm:pt modelId="{F7A33447-AF86-4D52-824A-56F288A1AD67}" type="sibTrans" cxnId="{C74443D1-16F1-4A37-9CE1-2F1684743C9B}">
      <dgm:prSet/>
      <dgm:spPr/>
      <dgm:t>
        <a:bodyPr/>
        <a:lstStyle/>
        <a:p>
          <a:endParaRPr lang="ru-RU" sz="1800"/>
        </a:p>
      </dgm:t>
    </dgm:pt>
    <dgm:pt modelId="{AA5702E4-94A5-4E15-B138-F48375D9B119}">
      <dgm:prSet phldrT="[Текст]" custT="1"/>
      <dgm:spPr>
        <a:xfrm rot="16200000">
          <a:off x="5876771" y="2794308"/>
          <a:ext cx="4227896" cy="52574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1800" b="1" dirty="0" smtClean="0">
              <a:solidFill>
                <a:srgbClr val="FF0000"/>
              </a:solidFill>
              <a:latin typeface="Century Gothic"/>
              <a:ea typeface="+mn-ea"/>
              <a:cs typeface="+mn-cs"/>
            </a:rPr>
            <a:t>ПЕДАГОГИ</a:t>
          </a:r>
          <a:endParaRPr lang="ru-RU" sz="1800" b="1" dirty="0">
            <a:solidFill>
              <a:srgbClr val="FF0000"/>
            </a:solidFill>
            <a:latin typeface="Century Gothic"/>
            <a:ea typeface="+mn-ea"/>
            <a:cs typeface="+mn-cs"/>
          </a:endParaRPr>
        </a:p>
      </dgm:t>
    </dgm:pt>
    <dgm:pt modelId="{50CD4AF3-7315-4251-8D52-212889C7E21C}" type="parTrans" cxnId="{A54E4AF6-7C68-4969-9E25-0D35071D9C5A}">
      <dgm:prSet/>
      <dgm:spPr/>
      <dgm:t>
        <a:bodyPr/>
        <a:lstStyle/>
        <a:p>
          <a:endParaRPr lang="ru-RU" sz="1800"/>
        </a:p>
      </dgm:t>
    </dgm:pt>
    <dgm:pt modelId="{53885607-DA36-44A3-B2EA-88D149434B5D}" type="sibTrans" cxnId="{A54E4AF6-7C68-4969-9E25-0D35071D9C5A}">
      <dgm:prSet/>
      <dgm:spPr/>
      <dgm:t>
        <a:bodyPr/>
        <a:lstStyle/>
        <a:p>
          <a:endParaRPr lang="ru-RU" sz="1800"/>
        </a:p>
      </dgm:t>
    </dgm:pt>
    <dgm:pt modelId="{5780729E-DDD6-4382-A2B2-2E7BED2189B2}">
      <dgm:prSet phldrT="[Текст]" custT="1"/>
      <dgm:spPr>
        <a:xfrm>
          <a:off x="8253590" y="943230"/>
          <a:ext cx="2618743" cy="4227896"/>
        </a:xfrm>
        <a:prstGeom prst="rect">
          <a:avLst/>
        </a:prstGeom>
        <a:solidFill>
          <a:srgbClr val="66FF99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Удовлетворенность взаимодействием с семьями</a:t>
          </a:r>
          <a:endParaRPr lang="ru-RU" sz="1800" b="1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8AB8AF5A-0C2C-46A3-B5A6-AC54D6AE2E37}" type="parTrans" cxnId="{65F335DC-27DF-4BF4-855E-E78D633A928D}">
      <dgm:prSet/>
      <dgm:spPr/>
      <dgm:t>
        <a:bodyPr/>
        <a:lstStyle/>
        <a:p>
          <a:endParaRPr lang="ru-RU" sz="1800"/>
        </a:p>
      </dgm:t>
    </dgm:pt>
    <dgm:pt modelId="{70533BD5-FBEF-4AF5-B2AE-ED1EF15DDFDF}" type="sibTrans" cxnId="{65F335DC-27DF-4BF4-855E-E78D633A928D}">
      <dgm:prSet/>
      <dgm:spPr/>
      <dgm:t>
        <a:bodyPr/>
        <a:lstStyle/>
        <a:p>
          <a:endParaRPr lang="ru-RU" sz="1800"/>
        </a:p>
      </dgm:t>
    </dgm:pt>
    <dgm:pt modelId="{F211859D-0E79-48A7-8656-727B8F9E1E2A}">
      <dgm:prSet phldrT="[Текст]" custT="1"/>
      <dgm:spPr>
        <a:xfrm>
          <a:off x="8253590" y="943230"/>
          <a:ext cx="2618743" cy="4227896"/>
        </a:xfrm>
        <a:prstGeom prst="rect">
          <a:avLst/>
        </a:prstGeom>
        <a:solidFill>
          <a:srgbClr val="66FF99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Компетенции</a:t>
          </a:r>
          <a:endParaRPr lang="ru-RU" sz="1800" b="1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53D25841-7D4D-4A78-AA39-D3AE1C18E95A}" type="parTrans" cxnId="{B9400863-F99B-47E4-B3AC-DB260F582919}">
      <dgm:prSet/>
      <dgm:spPr/>
      <dgm:t>
        <a:bodyPr/>
        <a:lstStyle/>
        <a:p>
          <a:endParaRPr lang="ru-RU" sz="1800"/>
        </a:p>
      </dgm:t>
    </dgm:pt>
    <dgm:pt modelId="{BB44E1C6-C21C-4D5A-972D-BCBF10A53215}" type="sibTrans" cxnId="{B9400863-F99B-47E4-B3AC-DB260F582919}">
      <dgm:prSet/>
      <dgm:spPr/>
      <dgm:t>
        <a:bodyPr/>
        <a:lstStyle/>
        <a:p>
          <a:endParaRPr lang="ru-RU" sz="1800"/>
        </a:p>
      </dgm:t>
    </dgm:pt>
    <dgm:pt modelId="{2B2229B3-F0C2-4457-8FAE-514E811F901D}">
      <dgm:prSet phldrT="[Текст]" custT="1"/>
      <dgm:spPr>
        <a:xfrm>
          <a:off x="596710" y="943230"/>
          <a:ext cx="2618743" cy="4227896"/>
        </a:xfrm>
        <a:prstGeom prst="rect">
          <a:avLst/>
        </a:prstGeom>
        <a:solidFill>
          <a:srgbClr val="76DBF4">
            <a:lumMod val="60000"/>
            <a:lumOff val="40000"/>
          </a:srgb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ru-RU" sz="1800" b="1" dirty="0" smtClean="0">
              <a:solidFill>
                <a:srgbClr val="0000FF"/>
              </a:solidFill>
              <a:latin typeface="+mn-lt"/>
              <a:ea typeface="+mn-ea"/>
              <a:cs typeface="Arial" panose="020B0604020202020204" pitchFamily="34" charset="0"/>
            </a:rPr>
            <a:t>Успешное освоение ОП ДО</a:t>
          </a:r>
          <a:endParaRPr lang="ru-RU" sz="1800" b="1" dirty="0">
            <a:solidFill>
              <a:srgbClr val="0000FF"/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9E80761C-88C5-475D-BC07-F2AAF946FA7B}" type="parTrans" cxnId="{CF27CC51-D64F-4301-85BB-6C248D20D4BC}">
      <dgm:prSet/>
      <dgm:spPr/>
      <dgm:t>
        <a:bodyPr/>
        <a:lstStyle/>
        <a:p>
          <a:endParaRPr lang="ru-RU" sz="1800"/>
        </a:p>
      </dgm:t>
    </dgm:pt>
    <dgm:pt modelId="{E45B852E-31F0-45D8-9E0C-C7A651CAF5D2}" type="sibTrans" cxnId="{CF27CC51-D64F-4301-85BB-6C248D20D4BC}">
      <dgm:prSet/>
      <dgm:spPr/>
      <dgm:t>
        <a:bodyPr/>
        <a:lstStyle/>
        <a:p>
          <a:endParaRPr lang="ru-RU" sz="1800"/>
        </a:p>
      </dgm:t>
    </dgm:pt>
    <dgm:pt modelId="{7734E2DF-B806-4C85-976D-BE3823350E25}">
      <dgm:prSet phldrT="[Текст]" custT="1"/>
      <dgm:spPr>
        <a:xfrm>
          <a:off x="596710" y="943230"/>
          <a:ext cx="2618743" cy="4227896"/>
        </a:xfrm>
        <a:solidFill>
          <a:srgbClr val="76DBF4">
            <a:lumMod val="60000"/>
            <a:lumOff val="40000"/>
          </a:srgb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ru-RU" sz="1800" b="1" smtClean="0">
              <a:solidFill>
                <a:srgbClr val="0000FF"/>
              </a:solidFill>
              <a:latin typeface="+mn-lt"/>
              <a:ea typeface="+mn-ea"/>
              <a:cs typeface="Arial" panose="020B0604020202020204" pitchFamily="34" charset="0"/>
            </a:rPr>
            <a:t>Психическое развитие</a:t>
          </a:r>
          <a:endParaRPr lang="ru-RU" sz="1800" b="1" dirty="0">
            <a:solidFill>
              <a:srgbClr val="0000FF"/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6D7B0E14-D6C0-4D1B-B751-D6B58BF20CCD}" type="parTrans" cxnId="{89C4CA96-04BE-4184-87E7-A3954C35BCE2}">
      <dgm:prSet/>
      <dgm:spPr/>
      <dgm:t>
        <a:bodyPr/>
        <a:lstStyle/>
        <a:p>
          <a:endParaRPr lang="ru-RU"/>
        </a:p>
      </dgm:t>
    </dgm:pt>
    <dgm:pt modelId="{62C4A885-91ED-4519-93C5-8126D2EADC33}" type="sibTrans" cxnId="{89C4CA96-04BE-4184-87E7-A3954C35BCE2}">
      <dgm:prSet/>
      <dgm:spPr/>
      <dgm:t>
        <a:bodyPr/>
        <a:lstStyle/>
        <a:p>
          <a:endParaRPr lang="ru-RU"/>
        </a:p>
      </dgm:t>
    </dgm:pt>
    <dgm:pt modelId="{2D845C8C-7C3F-45C1-BCA2-0677749995C7}" type="pres">
      <dgm:prSet presAssocID="{F2708873-6FCB-41DB-9941-DD755E957D53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9F0B197-2959-4EF5-B7AB-073176B46775}" type="pres">
      <dgm:prSet presAssocID="{9F384344-F57C-4B67-A644-5DEE8729B974}" presName="compositeNode" presStyleCnt="0">
        <dgm:presLayoutVars>
          <dgm:bulletEnabled val="1"/>
        </dgm:presLayoutVars>
      </dgm:prSet>
      <dgm:spPr/>
    </dgm:pt>
    <dgm:pt modelId="{A4BE2C8A-C512-439F-819E-D46EE715A4E5}" type="pres">
      <dgm:prSet presAssocID="{9F384344-F57C-4B67-A644-5DEE8729B974}" presName="image" presStyleLbl="fgImgPlace1" presStyleIdx="0" presStyleCnt="3"/>
      <dgm:spPr>
        <a:xfrm>
          <a:off x="70970" y="249253"/>
          <a:ext cx="1051480" cy="1051480"/>
        </a:xfrm>
        <a:prstGeom prst="rect">
          <a:avLst/>
        </a:prstGeom>
        <a:solidFill>
          <a:sysClr val="windowText" lastClr="000000">
            <a:tint val="40000"/>
            <a:hueOff val="0"/>
            <a:satOff val="0"/>
            <a:lumOff val="0"/>
            <a:alphaOff val="0"/>
          </a:sysClr>
        </a:solidFill>
        <a:ln>
          <a:noFill/>
        </a:ln>
        <a:effectLst/>
        <a:sp3d prstMaterial="matte"/>
      </dgm:spPr>
      <dgm:t>
        <a:bodyPr/>
        <a:lstStyle/>
        <a:p>
          <a:endParaRPr lang="ru-RU"/>
        </a:p>
      </dgm:t>
    </dgm:pt>
    <dgm:pt modelId="{5B23E53C-3FCA-4907-BD4C-CF6DBBB122D0}" type="pres">
      <dgm:prSet presAssocID="{9F384344-F57C-4B67-A644-5DEE8729B974}" presName="childNode" presStyleLbl="node1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68B4060-6B30-4D46-84E9-07E8A7D78667}" type="pres">
      <dgm:prSet presAssocID="{9F384344-F57C-4B67-A644-5DEE8729B974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CA5353-B1EC-4273-B605-ABE8F0C53222}" type="pres">
      <dgm:prSet presAssocID="{D8092248-B3C0-4DAA-A560-29091D26CE6C}" presName="sibTrans" presStyleCnt="0"/>
      <dgm:spPr/>
    </dgm:pt>
    <dgm:pt modelId="{05B645B6-48AA-46F5-B841-ACAC920698C3}" type="pres">
      <dgm:prSet presAssocID="{B9B6D3C9-AFE4-449A-9AE7-9DBBA67A5A48}" presName="compositeNode" presStyleCnt="0">
        <dgm:presLayoutVars>
          <dgm:bulletEnabled val="1"/>
        </dgm:presLayoutVars>
      </dgm:prSet>
      <dgm:spPr/>
    </dgm:pt>
    <dgm:pt modelId="{8F27F4D2-12B5-4229-B941-AF6C9497852B}" type="pres">
      <dgm:prSet presAssocID="{B9B6D3C9-AFE4-449A-9AE7-9DBBA67A5A48}" presName="image" presStyleLbl="fgImgPlace1" presStyleIdx="1" presStyleCnt="3"/>
      <dgm:spPr>
        <a:xfrm>
          <a:off x="3899410" y="249253"/>
          <a:ext cx="1051480" cy="1051480"/>
        </a:xfrm>
        <a:prstGeom prst="rect">
          <a:avLst/>
        </a:prstGeom>
        <a:solidFill>
          <a:sysClr val="windowText" lastClr="000000">
            <a:tint val="40000"/>
            <a:hueOff val="0"/>
            <a:satOff val="0"/>
            <a:lumOff val="0"/>
            <a:alphaOff val="0"/>
          </a:sysClr>
        </a:solidFill>
        <a:ln>
          <a:noFill/>
        </a:ln>
        <a:effectLst/>
        <a:sp3d prstMaterial="matte"/>
      </dgm:spPr>
      <dgm:t>
        <a:bodyPr/>
        <a:lstStyle/>
        <a:p>
          <a:endParaRPr lang="ru-RU"/>
        </a:p>
      </dgm:t>
    </dgm:pt>
    <dgm:pt modelId="{3D3A19CF-E1D0-4A7C-BF85-79304C115F21}" type="pres">
      <dgm:prSet presAssocID="{B9B6D3C9-AFE4-449A-9AE7-9DBBA67A5A48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36145-9BE4-46CD-8091-A21E7F25BCD7}" type="pres">
      <dgm:prSet presAssocID="{B9B6D3C9-AFE4-449A-9AE7-9DBBA67A5A48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FF4335-47F4-4229-B377-56A44085406E}" type="pres">
      <dgm:prSet presAssocID="{05F808BB-AFCB-4259-8164-2A894E029862}" presName="sibTrans" presStyleCnt="0"/>
      <dgm:spPr/>
    </dgm:pt>
    <dgm:pt modelId="{E3292F79-1D70-453C-8DD3-7E6C0C459AF7}" type="pres">
      <dgm:prSet presAssocID="{AA5702E4-94A5-4E15-B138-F48375D9B119}" presName="compositeNode" presStyleCnt="0">
        <dgm:presLayoutVars>
          <dgm:bulletEnabled val="1"/>
        </dgm:presLayoutVars>
      </dgm:prSet>
      <dgm:spPr/>
    </dgm:pt>
    <dgm:pt modelId="{3B9FA45B-0E6B-416E-A90A-5635543465F5}" type="pres">
      <dgm:prSet presAssocID="{AA5702E4-94A5-4E15-B138-F48375D9B119}" presName="image" presStyleLbl="fgImgPlace1" presStyleIdx="2" presStyleCnt="3"/>
      <dgm:spPr>
        <a:xfrm>
          <a:off x="7727850" y="249253"/>
          <a:ext cx="1051480" cy="1051480"/>
        </a:xfrm>
        <a:prstGeom prst="rect">
          <a:avLst/>
        </a:prstGeom>
        <a:solidFill>
          <a:sysClr val="windowText" lastClr="000000">
            <a:tint val="40000"/>
            <a:hueOff val="0"/>
            <a:satOff val="0"/>
            <a:lumOff val="0"/>
            <a:alphaOff val="0"/>
          </a:sysClr>
        </a:solidFill>
        <a:ln>
          <a:noFill/>
        </a:ln>
        <a:effectLst/>
        <a:sp3d prstMaterial="matte"/>
      </dgm:spPr>
      <dgm:t>
        <a:bodyPr/>
        <a:lstStyle/>
        <a:p>
          <a:endParaRPr lang="ru-RU"/>
        </a:p>
      </dgm:t>
    </dgm:pt>
    <dgm:pt modelId="{95A35036-81E9-4E15-9006-D1B999156BB3}" type="pres">
      <dgm:prSet presAssocID="{AA5702E4-94A5-4E15-B138-F48375D9B119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0F1B0A-024A-44B3-B6E4-8B8A8F9FD2FD}" type="pres">
      <dgm:prSet presAssocID="{AA5702E4-94A5-4E15-B138-F48375D9B119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BCF5AF-C394-44B8-93F3-C3BD5E9A8207}" type="presOf" srcId="{AA5702E4-94A5-4E15-B138-F48375D9B119}" destId="{C90F1B0A-024A-44B3-B6E4-8B8A8F9FD2FD}" srcOrd="0" destOrd="0" presId="urn:microsoft.com/office/officeart/2005/8/layout/hList2#1"/>
    <dgm:cxn modelId="{F598FB5C-BAC5-445E-967D-D8F53F517B54}" type="presOf" srcId="{B9B6D3C9-AFE4-449A-9AE7-9DBBA67A5A48}" destId="{47C36145-9BE4-46CD-8091-A21E7F25BCD7}" srcOrd="0" destOrd="0" presId="urn:microsoft.com/office/officeart/2005/8/layout/hList2#1"/>
    <dgm:cxn modelId="{C74443D1-16F1-4A37-9CE1-2F1684743C9B}" srcId="{B9B6D3C9-AFE4-449A-9AE7-9DBBA67A5A48}" destId="{5B5DEB05-7CBF-4AB4-949F-596F9A1C28E9}" srcOrd="1" destOrd="0" parTransId="{731588A6-8CC6-49EB-B430-208B4F0A9257}" sibTransId="{F7A33447-AF86-4D52-824A-56F288A1AD67}"/>
    <dgm:cxn modelId="{56E76205-D8A1-43AE-A659-DCB3EEE936B6}" srcId="{B9B6D3C9-AFE4-449A-9AE7-9DBBA67A5A48}" destId="{A040DA20-6D83-450B-BADC-28CC34D4A5EF}" srcOrd="0" destOrd="0" parTransId="{8A0FD43F-A405-43A1-B426-FA838C85478E}" sibTransId="{01510944-85D6-4DD2-B591-D079F2135A4B}"/>
    <dgm:cxn modelId="{D25E0B57-8EE6-4EBE-A996-0BC24F6B4633}" srcId="{F2708873-6FCB-41DB-9941-DD755E957D53}" destId="{B9B6D3C9-AFE4-449A-9AE7-9DBBA67A5A48}" srcOrd="1" destOrd="0" parTransId="{1653A62A-63C2-4CBE-804A-3607093176C7}" sibTransId="{05F808BB-AFCB-4259-8164-2A894E029862}"/>
    <dgm:cxn modelId="{524ACD61-9D87-4689-9AE0-A439C6F64BB0}" type="presOf" srcId="{5B5DEB05-7CBF-4AB4-949F-596F9A1C28E9}" destId="{3D3A19CF-E1D0-4A7C-BF85-79304C115F21}" srcOrd="0" destOrd="1" presId="urn:microsoft.com/office/officeart/2005/8/layout/hList2#1"/>
    <dgm:cxn modelId="{ADDF67C8-3C1F-46C7-94A0-F6781B9F4C33}" type="presOf" srcId="{2B2229B3-F0C2-4457-8FAE-514E811F901D}" destId="{5B23E53C-3FCA-4907-BD4C-CF6DBBB122D0}" srcOrd="0" destOrd="1" presId="urn:microsoft.com/office/officeart/2005/8/layout/hList2#1"/>
    <dgm:cxn modelId="{65F335DC-27DF-4BF4-855E-E78D633A928D}" srcId="{AA5702E4-94A5-4E15-B138-F48375D9B119}" destId="{5780729E-DDD6-4382-A2B2-2E7BED2189B2}" srcOrd="0" destOrd="0" parTransId="{8AB8AF5A-0C2C-46A3-B5A6-AC54D6AE2E37}" sibTransId="{70533BD5-FBEF-4AF5-B2AE-ED1EF15DDFDF}"/>
    <dgm:cxn modelId="{B9400863-F99B-47E4-B3AC-DB260F582919}" srcId="{AA5702E4-94A5-4E15-B138-F48375D9B119}" destId="{F211859D-0E79-48A7-8656-727B8F9E1E2A}" srcOrd="1" destOrd="0" parTransId="{53D25841-7D4D-4A78-AA39-D3AE1C18E95A}" sibTransId="{BB44E1C6-C21C-4D5A-972D-BCBF10A53215}"/>
    <dgm:cxn modelId="{CF27CC51-D64F-4301-85BB-6C248D20D4BC}" srcId="{9F384344-F57C-4B67-A644-5DEE8729B974}" destId="{2B2229B3-F0C2-4457-8FAE-514E811F901D}" srcOrd="1" destOrd="0" parTransId="{9E80761C-88C5-475D-BC07-F2AAF946FA7B}" sibTransId="{E45B852E-31F0-45D8-9E0C-C7A651CAF5D2}"/>
    <dgm:cxn modelId="{E5E603A7-0244-46AB-B2AB-CB8C52F4BC59}" srcId="{F2708873-6FCB-41DB-9941-DD755E957D53}" destId="{9F384344-F57C-4B67-A644-5DEE8729B974}" srcOrd="0" destOrd="0" parTransId="{41E48F1A-EC01-4AE3-A952-2F72F2D49783}" sibTransId="{D8092248-B3C0-4DAA-A560-29091D26CE6C}"/>
    <dgm:cxn modelId="{7C581B76-41CB-4C08-9A4B-EB1B36F6BD68}" type="presOf" srcId="{9F384344-F57C-4B67-A644-5DEE8729B974}" destId="{468B4060-6B30-4D46-84E9-07E8A7D78667}" srcOrd="0" destOrd="0" presId="urn:microsoft.com/office/officeart/2005/8/layout/hList2#1"/>
    <dgm:cxn modelId="{F7054A44-62E0-4103-B633-1C78B817E4DC}" type="presOf" srcId="{F2708873-6FCB-41DB-9941-DD755E957D53}" destId="{2D845C8C-7C3F-45C1-BCA2-0677749995C7}" srcOrd="0" destOrd="0" presId="urn:microsoft.com/office/officeart/2005/8/layout/hList2#1"/>
    <dgm:cxn modelId="{39DCBAC1-ADB1-4B4A-92C2-6790EDC298E6}" type="presOf" srcId="{87410172-1D68-49A6-858E-ED521B6A08E5}" destId="{5B23E53C-3FCA-4907-BD4C-CF6DBBB122D0}" srcOrd="0" destOrd="0" presId="urn:microsoft.com/office/officeart/2005/8/layout/hList2#1"/>
    <dgm:cxn modelId="{01B037B2-BE24-41A0-A447-D87746860246}" type="presOf" srcId="{7734E2DF-B806-4C85-976D-BE3823350E25}" destId="{5B23E53C-3FCA-4907-BD4C-CF6DBBB122D0}" srcOrd="0" destOrd="2" presId="urn:microsoft.com/office/officeart/2005/8/layout/hList2#1"/>
    <dgm:cxn modelId="{C424718A-0B10-4E33-B882-982CD4AFCA76}" type="presOf" srcId="{A040DA20-6D83-450B-BADC-28CC34D4A5EF}" destId="{3D3A19CF-E1D0-4A7C-BF85-79304C115F21}" srcOrd="0" destOrd="0" presId="urn:microsoft.com/office/officeart/2005/8/layout/hList2#1"/>
    <dgm:cxn modelId="{89C4CA96-04BE-4184-87E7-A3954C35BCE2}" srcId="{9F384344-F57C-4B67-A644-5DEE8729B974}" destId="{7734E2DF-B806-4C85-976D-BE3823350E25}" srcOrd="2" destOrd="0" parTransId="{6D7B0E14-D6C0-4D1B-B751-D6B58BF20CCD}" sibTransId="{62C4A885-91ED-4519-93C5-8126D2EADC33}"/>
    <dgm:cxn modelId="{A54E4AF6-7C68-4969-9E25-0D35071D9C5A}" srcId="{F2708873-6FCB-41DB-9941-DD755E957D53}" destId="{AA5702E4-94A5-4E15-B138-F48375D9B119}" srcOrd="2" destOrd="0" parTransId="{50CD4AF3-7315-4251-8D52-212889C7E21C}" sibTransId="{53885607-DA36-44A3-B2EA-88D149434B5D}"/>
    <dgm:cxn modelId="{D3EC132F-3AAD-4B41-9F7C-416F57CDA91E}" type="presOf" srcId="{F211859D-0E79-48A7-8656-727B8F9E1E2A}" destId="{95A35036-81E9-4E15-9006-D1B999156BB3}" srcOrd="0" destOrd="1" presId="urn:microsoft.com/office/officeart/2005/8/layout/hList2#1"/>
    <dgm:cxn modelId="{90264ECE-244F-4DAD-9E8E-E207EB913B3C}" srcId="{9F384344-F57C-4B67-A644-5DEE8729B974}" destId="{87410172-1D68-49A6-858E-ED521B6A08E5}" srcOrd="0" destOrd="0" parTransId="{3EA87717-83E7-4AFF-BB85-C980CA82A487}" sibTransId="{4DE96D5A-30BB-40C6-BEA4-A7F3D7C899D6}"/>
    <dgm:cxn modelId="{AA1F765E-46F5-459B-8C0F-EC3C63546636}" type="presOf" srcId="{5780729E-DDD6-4382-A2B2-2E7BED2189B2}" destId="{95A35036-81E9-4E15-9006-D1B999156BB3}" srcOrd="0" destOrd="0" presId="urn:microsoft.com/office/officeart/2005/8/layout/hList2#1"/>
    <dgm:cxn modelId="{2F4406A6-59B9-4A1E-B366-501653CECB79}" type="presParOf" srcId="{2D845C8C-7C3F-45C1-BCA2-0677749995C7}" destId="{B9F0B197-2959-4EF5-B7AB-073176B46775}" srcOrd="0" destOrd="0" presId="urn:microsoft.com/office/officeart/2005/8/layout/hList2#1"/>
    <dgm:cxn modelId="{8B6526FF-D684-4EDA-BAD8-239F26FAE689}" type="presParOf" srcId="{B9F0B197-2959-4EF5-B7AB-073176B46775}" destId="{A4BE2C8A-C512-439F-819E-D46EE715A4E5}" srcOrd="0" destOrd="0" presId="urn:microsoft.com/office/officeart/2005/8/layout/hList2#1"/>
    <dgm:cxn modelId="{104CF6D3-F8AB-4EA0-A3D7-FB28ADF335F3}" type="presParOf" srcId="{B9F0B197-2959-4EF5-B7AB-073176B46775}" destId="{5B23E53C-3FCA-4907-BD4C-CF6DBBB122D0}" srcOrd="1" destOrd="0" presId="urn:microsoft.com/office/officeart/2005/8/layout/hList2#1"/>
    <dgm:cxn modelId="{655EEB59-0C38-4446-8CEF-8C9A5F41F89E}" type="presParOf" srcId="{B9F0B197-2959-4EF5-B7AB-073176B46775}" destId="{468B4060-6B30-4D46-84E9-07E8A7D78667}" srcOrd="2" destOrd="0" presId="urn:microsoft.com/office/officeart/2005/8/layout/hList2#1"/>
    <dgm:cxn modelId="{D503CB52-CD85-4F80-BEA1-EF599F33B932}" type="presParOf" srcId="{2D845C8C-7C3F-45C1-BCA2-0677749995C7}" destId="{29CA5353-B1EC-4273-B605-ABE8F0C53222}" srcOrd="1" destOrd="0" presId="urn:microsoft.com/office/officeart/2005/8/layout/hList2#1"/>
    <dgm:cxn modelId="{AC222B2D-0200-4DC2-A7A2-5BA4F07B8FDB}" type="presParOf" srcId="{2D845C8C-7C3F-45C1-BCA2-0677749995C7}" destId="{05B645B6-48AA-46F5-B841-ACAC920698C3}" srcOrd="2" destOrd="0" presId="urn:microsoft.com/office/officeart/2005/8/layout/hList2#1"/>
    <dgm:cxn modelId="{6CE4AE97-94E2-4E26-B0AE-78F586BBAF88}" type="presParOf" srcId="{05B645B6-48AA-46F5-B841-ACAC920698C3}" destId="{8F27F4D2-12B5-4229-B941-AF6C9497852B}" srcOrd="0" destOrd="0" presId="urn:microsoft.com/office/officeart/2005/8/layout/hList2#1"/>
    <dgm:cxn modelId="{1286578B-4899-46EE-BDAC-2792D0A1CF76}" type="presParOf" srcId="{05B645B6-48AA-46F5-B841-ACAC920698C3}" destId="{3D3A19CF-E1D0-4A7C-BF85-79304C115F21}" srcOrd="1" destOrd="0" presId="urn:microsoft.com/office/officeart/2005/8/layout/hList2#1"/>
    <dgm:cxn modelId="{3AF914BB-8A79-4477-ACF4-C45E372541DD}" type="presParOf" srcId="{05B645B6-48AA-46F5-B841-ACAC920698C3}" destId="{47C36145-9BE4-46CD-8091-A21E7F25BCD7}" srcOrd="2" destOrd="0" presId="urn:microsoft.com/office/officeart/2005/8/layout/hList2#1"/>
    <dgm:cxn modelId="{8C631FB2-2D1E-4171-AD41-4CACEE84770E}" type="presParOf" srcId="{2D845C8C-7C3F-45C1-BCA2-0677749995C7}" destId="{68FF4335-47F4-4229-B377-56A44085406E}" srcOrd="3" destOrd="0" presId="urn:microsoft.com/office/officeart/2005/8/layout/hList2#1"/>
    <dgm:cxn modelId="{E451E599-D3EB-420E-BCE9-D705ED8188A8}" type="presParOf" srcId="{2D845C8C-7C3F-45C1-BCA2-0677749995C7}" destId="{E3292F79-1D70-453C-8DD3-7E6C0C459AF7}" srcOrd="4" destOrd="0" presId="urn:microsoft.com/office/officeart/2005/8/layout/hList2#1"/>
    <dgm:cxn modelId="{9EE221C0-A559-4246-A938-6DD271A28611}" type="presParOf" srcId="{E3292F79-1D70-453C-8DD3-7E6C0C459AF7}" destId="{3B9FA45B-0E6B-416E-A90A-5635543465F5}" srcOrd="0" destOrd="0" presId="urn:microsoft.com/office/officeart/2005/8/layout/hList2#1"/>
    <dgm:cxn modelId="{144BF730-87C5-4E2F-8A01-AAA84143D788}" type="presParOf" srcId="{E3292F79-1D70-453C-8DD3-7E6C0C459AF7}" destId="{95A35036-81E9-4E15-9006-D1B999156BB3}" srcOrd="1" destOrd="0" presId="urn:microsoft.com/office/officeart/2005/8/layout/hList2#1"/>
    <dgm:cxn modelId="{FB5C9B6F-89C8-4C7D-ABC8-D1BF3C986758}" type="presParOf" srcId="{E3292F79-1D70-453C-8DD3-7E6C0C459AF7}" destId="{C90F1B0A-024A-44B3-B6E4-8B8A8F9FD2FD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8A28A-A94B-4DB0-AC67-991599D88569}">
      <dsp:nvSpPr>
        <dsp:cNvPr id="0" name=""/>
        <dsp:cNvSpPr/>
      </dsp:nvSpPr>
      <dsp:spPr>
        <a:xfrm rot="5400000">
          <a:off x="1280491" y="54194"/>
          <a:ext cx="825499" cy="71818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-5400000">
        <a:off x="1446065" y="129177"/>
        <a:ext cx="494350" cy="568219"/>
      </dsp:txXfrm>
    </dsp:sp>
    <dsp:sp modelId="{FF3F8D4F-1387-4D73-A2CB-57BBB900C1F3}">
      <dsp:nvSpPr>
        <dsp:cNvPr id="0" name=""/>
        <dsp:cNvSpPr/>
      </dsp:nvSpPr>
      <dsp:spPr>
        <a:xfrm>
          <a:off x="2074127" y="165637"/>
          <a:ext cx="921257" cy="495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70A9F9-ABC2-4E82-BDF7-8484AD3C2017}">
      <dsp:nvSpPr>
        <dsp:cNvPr id="0" name=""/>
        <dsp:cNvSpPr/>
      </dsp:nvSpPr>
      <dsp:spPr>
        <a:xfrm rot="5400000">
          <a:off x="504852" y="54194"/>
          <a:ext cx="825499" cy="71818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670426" y="129177"/>
        <a:ext cx="494350" cy="568219"/>
      </dsp:txXfrm>
    </dsp:sp>
    <dsp:sp modelId="{151C4844-C48C-4BBE-B65F-983E197E046C}">
      <dsp:nvSpPr>
        <dsp:cNvPr id="0" name=""/>
        <dsp:cNvSpPr/>
      </dsp:nvSpPr>
      <dsp:spPr>
        <a:xfrm rot="5400000">
          <a:off x="891186" y="754879"/>
          <a:ext cx="825499" cy="71818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-5400000">
        <a:off x="1056760" y="829862"/>
        <a:ext cx="494350" cy="568219"/>
      </dsp:txXfrm>
    </dsp:sp>
    <dsp:sp modelId="{229076A7-3564-490E-8F3B-645CF4872438}">
      <dsp:nvSpPr>
        <dsp:cNvPr id="0" name=""/>
        <dsp:cNvSpPr/>
      </dsp:nvSpPr>
      <dsp:spPr>
        <a:xfrm>
          <a:off x="23585" y="866321"/>
          <a:ext cx="891539" cy="495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05188F-CF90-4A49-A1A8-2898CB3D4618}">
      <dsp:nvSpPr>
        <dsp:cNvPr id="0" name=""/>
        <dsp:cNvSpPr/>
      </dsp:nvSpPr>
      <dsp:spPr>
        <a:xfrm rot="5400000">
          <a:off x="1666825" y="754879"/>
          <a:ext cx="825499" cy="71818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1832399" y="829862"/>
        <a:ext cx="494350" cy="568219"/>
      </dsp:txXfrm>
    </dsp:sp>
    <dsp:sp modelId="{2E059588-C575-48EB-BF4D-1BBAA0BF0CA5}">
      <dsp:nvSpPr>
        <dsp:cNvPr id="0" name=""/>
        <dsp:cNvSpPr/>
      </dsp:nvSpPr>
      <dsp:spPr>
        <a:xfrm rot="5400000">
          <a:off x="1280491" y="1455563"/>
          <a:ext cx="825499" cy="71818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-5400000">
        <a:off x="1446065" y="1530546"/>
        <a:ext cx="494350" cy="568219"/>
      </dsp:txXfrm>
    </dsp:sp>
    <dsp:sp modelId="{0B29F2F9-4528-4A5E-9B44-8D76BF6D5D74}">
      <dsp:nvSpPr>
        <dsp:cNvPr id="0" name=""/>
        <dsp:cNvSpPr/>
      </dsp:nvSpPr>
      <dsp:spPr>
        <a:xfrm>
          <a:off x="2074127" y="1567005"/>
          <a:ext cx="921257" cy="495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601347-B5A6-4A1D-966E-29B9B50E3777}">
      <dsp:nvSpPr>
        <dsp:cNvPr id="0" name=""/>
        <dsp:cNvSpPr/>
      </dsp:nvSpPr>
      <dsp:spPr>
        <a:xfrm rot="5400000">
          <a:off x="504852" y="1455563"/>
          <a:ext cx="825499" cy="718184"/>
        </a:xfrm>
        <a:prstGeom prst="hexagon">
          <a:avLst>
            <a:gd name="adj" fmla="val 25000"/>
            <a:gd name="vf" fmla="val 115470"/>
          </a:avLst>
        </a:prstGeom>
        <a:solidFill>
          <a:srgbClr val="FF99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670426" y="1530546"/>
        <a:ext cx="494350" cy="5682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8A28A-A94B-4DB0-AC67-991599D88569}">
      <dsp:nvSpPr>
        <dsp:cNvPr id="0" name=""/>
        <dsp:cNvSpPr/>
      </dsp:nvSpPr>
      <dsp:spPr>
        <a:xfrm rot="5400000">
          <a:off x="1240024" y="334804"/>
          <a:ext cx="814412" cy="70853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-5400000">
        <a:off x="1403374" y="408781"/>
        <a:ext cx="487711" cy="560586"/>
      </dsp:txXfrm>
    </dsp:sp>
    <dsp:sp modelId="{FF3F8D4F-1387-4D73-A2CB-57BBB900C1F3}">
      <dsp:nvSpPr>
        <dsp:cNvPr id="0" name=""/>
        <dsp:cNvSpPr/>
      </dsp:nvSpPr>
      <dsp:spPr>
        <a:xfrm>
          <a:off x="2023001" y="444749"/>
          <a:ext cx="908884" cy="488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70A9F9-ABC2-4E82-BDF7-8484AD3C2017}">
      <dsp:nvSpPr>
        <dsp:cNvPr id="0" name=""/>
        <dsp:cNvSpPr/>
      </dsp:nvSpPr>
      <dsp:spPr>
        <a:xfrm rot="5400000">
          <a:off x="474802" y="334804"/>
          <a:ext cx="814412" cy="70853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638152" y="408781"/>
        <a:ext cx="487711" cy="560586"/>
      </dsp:txXfrm>
    </dsp:sp>
    <dsp:sp modelId="{151C4844-C48C-4BBE-B65F-983E197E046C}">
      <dsp:nvSpPr>
        <dsp:cNvPr id="0" name=""/>
        <dsp:cNvSpPr/>
      </dsp:nvSpPr>
      <dsp:spPr>
        <a:xfrm rot="5400000">
          <a:off x="855947" y="1026077"/>
          <a:ext cx="814412" cy="70853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-5400000">
        <a:off x="1019297" y="1100054"/>
        <a:ext cx="487711" cy="560586"/>
      </dsp:txXfrm>
    </dsp:sp>
    <dsp:sp modelId="{229076A7-3564-490E-8F3B-645CF4872438}">
      <dsp:nvSpPr>
        <dsp:cNvPr id="0" name=""/>
        <dsp:cNvSpPr/>
      </dsp:nvSpPr>
      <dsp:spPr>
        <a:xfrm>
          <a:off x="0" y="1136023"/>
          <a:ext cx="879565" cy="488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05188F-CF90-4A49-A1A8-2898CB3D4618}">
      <dsp:nvSpPr>
        <dsp:cNvPr id="0" name=""/>
        <dsp:cNvSpPr/>
      </dsp:nvSpPr>
      <dsp:spPr>
        <a:xfrm rot="5400000">
          <a:off x="1621170" y="1026077"/>
          <a:ext cx="814412" cy="708539"/>
        </a:xfrm>
        <a:prstGeom prst="hexagon">
          <a:avLst>
            <a:gd name="adj" fmla="val 25000"/>
            <a:gd name="vf" fmla="val 115470"/>
          </a:avLst>
        </a:prstGeom>
        <a:solidFill>
          <a:srgbClr val="FF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 rot="-5400000">
        <a:off x="1784520" y="1100054"/>
        <a:ext cx="487711" cy="560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8A28A-A94B-4DB0-AC67-991599D88569}">
      <dsp:nvSpPr>
        <dsp:cNvPr id="0" name=""/>
        <dsp:cNvSpPr/>
      </dsp:nvSpPr>
      <dsp:spPr>
        <a:xfrm rot="5400000">
          <a:off x="1484328" y="47273"/>
          <a:ext cx="705480" cy="613768"/>
        </a:xfrm>
        <a:prstGeom prst="hexagon">
          <a:avLst>
            <a:gd name="adj" fmla="val 25000"/>
            <a:gd name="vf" fmla="val 115470"/>
          </a:avLst>
        </a:prstGeom>
        <a:solidFill>
          <a:srgbClr val="FF99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-5400000">
        <a:off x="1625830" y="111354"/>
        <a:ext cx="422476" cy="485606"/>
      </dsp:txXfrm>
    </dsp:sp>
    <dsp:sp modelId="{FF3F8D4F-1387-4D73-A2CB-57BBB900C1F3}">
      <dsp:nvSpPr>
        <dsp:cNvPr id="0" name=""/>
        <dsp:cNvSpPr/>
      </dsp:nvSpPr>
      <dsp:spPr>
        <a:xfrm>
          <a:off x="2162577" y="142513"/>
          <a:ext cx="787316" cy="423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70A9F9-ABC2-4E82-BDF7-8484AD3C2017}">
      <dsp:nvSpPr>
        <dsp:cNvPr id="0" name=""/>
        <dsp:cNvSpPr/>
      </dsp:nvSpPr>
      <dsp:spPr>
        <a:xfrm rot="5400000">
          <a:off x="821458" y="47273"/>
          <a:ext cx="705480" cy="61376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1088988"/>
            <a:satOff val="-4531"/>
            <a:lumOff val="10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 rot="-5400000">
        <a:off x="962960" y="111354"/>
        <a:ext cx="422476" cy="485606"/>
      </dsp:txXfrm>
    </dsp:sp>
    <dsp:sp modelId="{151C4844-C48C-4BBE-B65F-983E197E046C}">
      <dsp:nvSpPr>
        <dsp:cNvPr id="0" name=""/>
        <dsp:cNvSpPr/>
      </dsp:nvSpPr>
      <dsp:spPr>
        <a:xfrm rot="5400000">
          <a:off x="1151623" y="646085"/>
          <a:ext cx="705480" cy="61376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2177976"/>
            <a:satOff val="-9062"/>
            <a:lumOff val="21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-5400000">
        <a:off x="1293125" y="710166"/>
        <a:ext cx="422476" cy="485606"/>
      </dsp:txXfrm>
    </dsp:sp>
    <dsp:sp modelId="{229076A7-3564-490E-8F3B-645CF4872438}">
      <dsp:nvSpPr>
        <dsp:cNvPr id="0" name=""/>
        <dsp:cNvSpPr/>
      </dsp:nvSpPr>
      <dsp:spPr>
        <a:xfrm>
          <a:off x="410163" y="741325"/>
          <a:ext cx="761919" cy="423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05188F-CF90-4A49-A1A8-2898CB3D4618}">
      <dsp:nvSpPr>
        <dsp:cNvPr id="0" name=""/>
        <dsp:cNvSpPr/>
      </dsp:nvSpPr>
      <dsp:spPr>
        <a:xfrm rot="5400000">
          <a:off x="1814493" y="646085"/>
          <a:ext cx="705480" cy="613768"/>
        </a:xfrm>
        <a:prstGeom prst="hexagon">
          <a:avLst>
            <a:gd name="adj" fmla="val 25000"/>
            <a:gd name="vf" fmla="val 115470"/>
          </a:avLst>
        </a:prstGeom>
        <a:solidFill>
          <a:srgbClr val="99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 rot="-5400000">
        <a:off x="1955995" y="710166"/>
        <a:ext cx="422476" cy="485606"/>
      </dsp:txXfrm>
    </dsp:sp>
    <dsp:sp modelId="{583A9CEE-8AB8-45D4-A22D-28FECEFAC643}">
      <dsp:nvSpPr>
        <dsp:cNvPr id="0" name=""/>
        <dsp:cNvSpPr/>
      </dsp:nvSpPr>
      <dsp:spPr>
        <a:xfrm rot="5400000">
          <a:off x="1484328" y="1244897"/>
          <a:ext cx="705480" cy="613768"/>
        </a:xfrm>
        <a:prstGeom prst="hexagon">
          <a:avLst>
            <a:gd name="adj" fmla="val 25000"/>
            <a:gd name="vf" fmla="val 115470"/>
          </a:avLst>
        </a:prstGeom>
        <a:solidFill>
          <a:srgbClr val="FF99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-5400000">
        <a:off x="1625830" y="1308978"/>
        <a:ext cx="422476" cy="485606"/>
      </dsp:txXfrm>
    </dsp:sp>
    <dsp:sp modelId="{FB2DD2CF-6673-4648-B63B-0E2E1B94A676}">
      <dsp:nvSpPr>
        <dsp:cNvPr id="0" name=""/>
        <dsp:cNvSpPr/>
      </dsp:nvSpPr>
      <dsp:spPr>
        <a:xfrm>
          <a:off x="2162577" y="1340137"/>
          <a:ext cx="787316" cy="423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3152CB-3043-4783-BFF2-12AA13B3E1C8}">
      <dsp:nvSpPr>
        <dsp:cNvPr id="0" name=""/>
        <dsp:cNvSpPr/>
      </dsp:nvSpPr>
      <dsp:spPr>
        <a:xfrm rot="5400000">
          <a:off x="821458" y="1244897"/>
          <a:ext cx="705480" cy="61376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5444940"/>
            <a:satOff val="-22654"/>
            <a:lumOff val="53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 rot="-5400000">
        <a:off x="962960" y="1308978"/>
        <a:ext cx="422476" cy="485606"/>
      </dsp:txXfrm>
    </dsp:sp>
    <dsp:sp modelId="{B1C5A3EC-7943-4C04-9A86-1E9B0EF305DC}">
      <dsp:nvSpPr>
        <dsp:cNvPr id="0" name=""/>
        <dsp:cNvSpPr/>
      </dsp:nvSpPr>
      <dsp:spPr>
        <a:xfrm rot="5400000">
          <a:off x="1151623" y="1843709"/>
          <a:ext cx="705480" cy="61376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-5400000">
        <a:off x="1293125" y="1907790"/>
        <a:ext cx="422476" cy="485606"/>
      </dsp:txXfrm>
    </dsp:sp>
    <dsp:sp modelId="{4D49581A-84BD-49B9-A7AD-8B520976C487}">
      <dsp:nvSpPr>
        <dsp:cNvPr id="0" name=""/>
        <dsp:cNvSpPr/>
      </dsp:nvSpPr>
      <dsp:spPr>
        <a:xfrm>
          <a:off x="410163" y="1938949"/>
          <a:ext cx="761919" cy="423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A9EC12-67A8-409B-9C53-68526CCE3483}">
      <dsp:nvSpPr>
        <dsp:cNvPr id="0" name=""/>
        <dsp:cNvSpPr/>
      </dsp:nvSpPr>
      <dsp:spPr>
        <a:xfrm rot="5400000">
          <a:off x="1814493" y="1843709"/>
          <a:ext cx="705480" cy="61376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7622915"/>
            <a:satOff val="-31715"/>
            <a:lumOff val="74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 rot="-5400000">
        <a:off x="1955995" y="1907790"/>
        <a:ext cx="422476" cy="485606"/>
      </dsp:txXfrm>
    </dsp:sp>
    <dsp:sp modelId="{2E059588-C575-48EB-BF4D-1BBAA0BF0CA5}">
      <dsp:nvSpPr>
        <dsp:cNvPr id="0" name=""/>
        <dsp:cNvSpPr/>
      </dsp:nvSpPr>
      <dsp:spPr>
        <a:xfrm rot="5400000">
          <a:off x="1484328" y="2442521"/>
          <a:ext cx="705480" cy="61376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8711903"/>
            <a:satOff val="-36246"/>
            <a:lumOff val="85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-5400000">
        <a:off x="1625830" y="2506602"/>
        <a:ext cx="422476" cy="485606"/>
      </dsp:txXfrm>
    </dsp:sp>
    <dsp:sp modelId="{0B29F2F9-4528-4A5E-9B44-8D76BF6D5D74}">
      <dsp:nvSpPr>
        <dsp:cNvPr id="0" name=""/>
        <dsp:cNvSpPr/>
      </dsp:nvSpPr>
      <dsp:spPr>
        <a:xfrm>
          <a:off x="2162577" y="2537761"/>
          <a:ext cx="787316" cy="423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601347-B5A6-4A1D-966E-29B9B50E3777}">
      <dsp:nvSpPr>
        <dsp:cNvPr id="0" name=""/>
        <dsp:cNvSpPr/>
      </dsp:nvSpPr>
      <dsp:spPr>
        <a:xfrm rot="5400000">
          <a:off x="821458" y="2442521"/>
          <a:ext cx="705480" cy="613768"/>
        </a:xfrm>
        <a:prstGeom prst="hexagon">
          <a:avLst>
            <a:gd name="adj" fmla="val 25000"/>
            <a:gd name="vf" fmla="val 115470"/>
          </a:avLst>
        </a:prstGeom>
        <a:solidFill>
          <a:srgbClr val="FF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 rot="-5400000">
        <a:off x="962960" y="2506602"/>
        <a:ext cx="422476" cy="4856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B4060-6B30-4D46-84E9-07E8A7D78667}">
      <dsp:nvSpPr>
        <dsp:cNvPr id="0" name=""/>
        <dsp:cNvSpPr/>
      </dsp:nvSpPr>
      <dsp:spPr>
        <a:xfrm rot="16200000">
          <a:off x="-1631632" y="2562256"/>
          <a:ext cx="3874094" cy="492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34704" bIns="0" numCol="1" spcCol="1270" anchor="t" anchorCtr="0">
          <a:noAutofit/>
          <a:sp3d extrusionH="28000" prstMaterial="matte"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ДЕТИ</a:t>
          </a:r>
          <a:endParaRPr lang="ru-RU" sz="1800" b="1" kern="1200" dirty="0">
            <a:solidFill>
              <a:srgbClr val="FF00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-1631632" y="2562256"/>
        <a:ext cx="3874094" cy="492892"/>
      </dsp:txXfrm>
    </dsp:sp>
    <dsp:sp modelId="{5B23E53C-3FCA-4907-BD4C-CF6DBBB122D0}">
      <dsp:nvSpPr>
        <dsp:cNvPr id="0" name=""/>
        <dsp:cNvSpPr/>
      </dsp:nvSpPr>
      <dsp:spPr>
        <a:xfrm>
          <a:off x="551860" y="871655"/>
          <a:ext cx="2455126" cy="3874094"/>
        </a:xfrm>
        <a:prstGeom prst="rect">
          <a:avLst/>
        </a:prstGeom>
        <a:solidFill>
          <a:srgbClr val="76DBF4">
            <a:lumMod val="60000"/>
            <a:lumOff val="40000"/>
          </a:srgb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34704" rIns="128016" bIns="128016" numCol="1" spcCol="1270" anchor="t" anchorCtr="0">
          <a:noAutofit/>
          <a:sp3d extrusionH="28000" prstMaterial="matte"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00FF"/>
              </a:solidFill>
              <a:latin typeface="+mn-lt"/>
              <a:ea typeface="+mn-ea"/>
              <a:cs typeface="Arial" panose="020B0604020202020204" pitchFamily="34" charset="0"/>
            </a:rPr>
            <a:t>Психологическое здоровье</a:t>
          </a:r>
          <a:endParaRPr lang="ru-RU" sz="1800" b="1" kern="1200" dirty="0">
            <a:solidFill>
              <a:srgbClr val="0000FF"/>
            </a:solidFill>
            <a:latin typeface="+mn-lt"/>
            <a:ea typeface="+mn-ea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00FF"/>
              </a:solidFill>
              <a:latin typeface="+mn-lt"/>
              <a:ea typeface="+mn-ea"/>
              <a:cs typeface="Arial" panose="020B0604020202020204" pitchFamily="34" charset="0"/>
            </a:rPr>
            <a:t>Успешное освоение ОП ДО</a:t>
          </a:r>
          <a:endParaRPr lang="ru-RU" sz="1800" b="1" kern="1200" dirty="0">
            <a:solidFill>
              <a:srgbClr val="0000FF"/>
            </a:solidFill>
            <a:latin typeface="+mn-lt"/>
            <a:ea typeface="+mn-ea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smtClean="0">
              <a:solidFill>
                <a:srgbClr val="0000FF"/>
              </a:solidFill>
              <a:latin typeface="+mn-lt"/>
              <a:ea typeface="+mn-ea"/>
              <a:cs typeface="Arial" panose="020B0604020202020204" pitchFamily="34" charset="0"/>
            </a:rPr>
            <a:t>Психическое развитие</a:t>
          </a:r>
          <a:endParaRPr lang="ru-RU" sz="1800" b="1" kern="1200" dirty="0">
            <a:solidFill>
              <a:srgbClr val="0000FF"/>
            </a:solidFill>
            <a:latin typeface="+mn-lt"/>
            <a:ea typeface="+mn-ea"/>
            <a:cs typeface="Arial" panose="020B0604020202020204" pitchFamily="34" charset="0"/>
          </a:endParaRPr>
        </a:p>
      </dsp:txBody>
      <dsp:txXfrm>
        <a:off x="551860" y="871655"/>
        <a:ext cx="2455126" cy="3874094"/>
      </dsp:txXfrm>
    </dsp:sp>
    <dsp:sp modelId="{A4BE2C8A-C512-439F-819E-D46EE715A4E5}">
      <dsp:nvSpPr>
        <dsp:cNvPr id="0" name=""/>
        <dsp:cNvSpPr/>
      </dsp:nvSpPr>
      <dsp:spPr>
        <a:xfrm>
          <a:off x="58968" y="221037"/>
          <a:ext cx="985784" cy="985784"/>
        </a:xfrm>
        <a:prstGeom prst="rect">
          <a:avLst/>
        </a:prstGeom>
        <a:solidFill>
          <a:sysClr val="windowText" lastClr="000000">
            <a:tint val="40000"/>
            <a:hueOff val="0"/>
            <a:satOff val="0"/>
            <a:lumOff val="0"/>
            <a:alphaOff val="0"/>
          </a:sys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C36145-9BE4-46CD-8091-A21E7F25BCD7}">
      <dsp:nvSpPr>
        <dsp:cNvPr id="0" name=""/>
        <dsp:cNvSpPr/>
      </dsp:nvSpPr>
      <dsp:spPr>
        <a:xfrm rot="16200000">
          <a:off x="1958815" y="2562256"/>
          <a:ext cx="3874094" cy="492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34704" bIns="0" numCol="1" spcCol="1270" anchor="t" anchorCtr="0">
          <a:noAutofit/>
          <a:sp3d extrusionH="28000" prstMaterial="matte"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РОДИТЕЛИ</a:t>
          </a:r>
          <a:endParaRPr lang="ru-RU" sz="1800" b="1" kern="1200" dirty="0">
            <a:solidFill>
              <a:srgbClr val="FF00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1958815" y="2562256"/>
        <a:ext cx="3874094" cy="492892"/>
      </dsp:txXfrm>
    </dsp:sp>
    <dsp:sp modelId="{3D3A19CF-E1D0-4A7C-BF85-79304C115F21}">
      <dsp:nvSpPr>
        <dsp:cNvPr id="0" name=""/>
        <dsp:cNvSpPr/>
      </dsp:nvSpPr>
      <dsp:spPr>
        <a:xfrm>
          <a:off x="4142308" y="871655"/>
          <a:ext cx="2455126" cy="3874094"/>
        </a:xfrm>
        <a:prstGeom prst="rect">
          <a:avLst/>
        </a:prstGeom>
        <a:solidFill>
          <a:srgbClr val="FFFF99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34704" rIns="128016" bIns="128016" numCol="1" spcCol="1270" anchor="t" anchorCtr="0">
          <a:noAutofit/>
          <a:sp3d extrusionH="28000" prstMaterial="matte"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00FF"/>
              </a:solidFill>
              <a:latin typeface="+mn-lt"/>
              <a:ea typeface="+mn-ea"/>
              <a:cs typeface="Arial" panose="020B0604020202020204" pitchFamily="34" charset="0"/>
            </a:rPr>
            <a:t>Удовлетворенность от общения со своим ребенком и взаимодействием с ДОО</a:t>
          </a:r>
          <a:endParaRPr lang="ru-RU" sz="1800" b="1" kern="1200" dirty="0">
            <a:solidFill>
              <a:srgbClr val="0000FF"/>
            </a:solidFill>
            <a:latin typeface="+mn-lt"/>
            <a:ea typeface="+mn-ea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00FF"/>
              </a:solidFill>
              <a:latin typeface="+mn-lt"/>
              <a:ea typeface="+mn-ea"/>
              <a:cs typeface="Arial" panose="020B0604020202020204" pitchFamily="34" charset="0"/>
            </a:rPr>
            <a:t>Компетенции</a:t>
          </a:r>
          <a:endParaRPr lang="ru-RU" sz="1800" b="1" kern="1200" dirty="0">
            <a:solidFill>
              <a:srgbClr val="0000FF"/>
            </a:solidFill>
            <a:latin typeface="+mn-lt"/>
            <a:ea typeface="+mn-ea"/>
            <a:cs typeface="Arial" panose="020B0604020202020204" pitchFamily="34" charset="0"/>
          </a:endParaRPr>
        </a:p>
      </dsp:txBody>
      <dsp:txXfrm>
        <a:off x="4142308" y="871655"/>
        <a:ext cx="2455126" cy="3874094"/>
      </dsp:txXfrm>
    </dsp:sp>
    <dsp:sp modelId="{8F27F4D2-12B5-4229-B941-AF6C9497852B}">
      <dsp:nvSpPr>
        <dsp:cNvPr id="0" name=""/>
        <dsp:cNvSpPr/>
      </dsp:nvSpPr>
      <dsp:spPr>
        <a:xfrm>
          <a:off x="3649416" y="221037"/>
          <a:ext cx="985784" cy="985784"/>
        </a:xfrm>
        <a:prstGeom prst="rect">
          <a:avLst/>
        </a:prstGeom>
        <a:solidFill>
          <a:sysClr val="windowText" lastClr="000000">
            <a:tint val="40000"/>
            <a:hueOff val="0"/>
            <a:satOff val="0"/>
            <a:lumOff val="0"/>
            <a:alphaOff val="0"/>
          </a:sys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0F1B0A-024A-44B3-B6E4-8B8A8F9FD2FD}">
      <dsp:nvSpPr>
        <dsp:cNvPr id="0" name=""/>
        <dsp:cNvSpPr/>
      </dsp:nvSpPr>
      <dsp:spPr>
        <a:xfrm rot="16200000">
          <a:off x="5549263" y="2562256"/>
          <a:ext cx="3874094" cy="492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34704" bIns="0" numCol="1" spcCol="1270" anchor="t" anchorCtr="0">
          <a:noAutofit/>
          <a:sp3d extrusionH="28000" prstMaterial="matte"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  <a:latin typeface="Century Gothic"/>
              <a:ea typeface="+mn-ea"/>
              <a:cs typeface="+mn-cs"/>
            </a:rPr>
            <a:t>ПЕДАГОГИ</a:t>
          </a:r>
          <a:endParaRPr lang="ru-RU" sz="1800" b="1" kern="1200" dirty="0">
            <a:solidFill>
              <a:srgbClr val="FF0000"/>
            </a:solidFill>
            <a:latin typeface="Century Gothic"/>
            <a:ea typeface="+mn-ea"/>
            <a:cs typeface="+mn-cs"/>
          </a:endParaRPr>
        </a:p>
      </dsp:txBody>
      <dsp:txXfrm>
        <a:off x="5549263" y="2562256"/>
        <a:ext cx="3874094" cy="492892"/>
      </dsp:txXfrm>
    </dsp:sp>
    <dsp:sp modelId="{95A35036-81E9-4E15-9006-D1B999156BB3}">
      <dsp:nvSpPr>
        <dsp:cNvPr id="0" name=""/>
        <dsp:cNvSpPr/>
      </dsp:nvSpPr>
      <dsp:spPr>
        <a:xfrm>
          <a:off x="7732757" y="871655"/>
          <a:ext cx="2455126" cy="3874094"/>
        </a:xfrm>
        <a:prstGeom prst="rect">
          <a:avLst/>
        </a:prstGeom>
        <a:solidFill>
          <a:srgbClr val="66FF99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34704" rIns="128016" bIns="128016" numCol="1" spcCol="1270" anchor="t" anchorCtr="0">
          <a:noAutofit/>
          <a:sp3d extrusionH="28000" prstMaterial="matte"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Удовлетворенность взаимодействием с семьями</a:t>
          </a:r>
          <a:endParaRPr lang="ru-RU" sz="18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Компетенции</a:t>
          </a:r>
          <a:endParaRPr lang="ru-RU" sz="1800" b="1" kern="1200" dirty="0">
            <a:solidFill>
              <a:srgbClr val="00206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7732757" y="871655"/>
        <a:ext cx="2455126" cy="3874094"/>
      </dsp:txXfrm>
    </dsp:sp>
    <dsp:sp modelId="{3B9FA45B-0E6B-416E-A90A-5635543465F5}">
      <dsp:nvSpPr>
        <dsp:cNvPr id="0" name=""/>
        <dsp:cNvSpPr/>
      </dsp:nvSpPr>
      <dsp:spPr>
        <a:xfrm>
          <a:off x="7239864" y="221037"/>
          <a:ext cx="985784" cy="985784"/>
        </a:xfrm>
        <a:prstGeom prst="rect">
          <a:avLst/>
        </a:prstGeom>
        <a:solidFill>
          <a:sysClr val="windowText" lastClr="000000">
            <a:tint val="40000"/>
            <a:hueOff val="0"/>
            <a:satOff val="0"/>
            <a:lumOff val="0"/>
            <a:alphaOff val="0"/>
          </a:sys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22A88-646B-4274-8658-88A98636A6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56D8F0-2728-4163-9BC3-4777D2EBCD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EABFE9-F3AE-4031-9026-4DEE432CE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6B34-EA9A-4CEA-B9AE-784A064C71EE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6EAB44-043D-4CB0-A742-22508218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1F9271-969F-497A-B79B-7821A9BF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0FE5-2A7D-4714-8DBD-9D9DC65AF0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195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564072-686A-4B0F-8A73-54E606B4D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DA9C9-21E2-4845-A90F-3A776FCDD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8A8787-BFCE-4A0D-BC44-ED20A02E9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6B34-EA9A-4CEA-B9AE-784A064C71EE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C77EC1-C6A3-4D80-8E10-8E78BE99B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16BE81-55C5-4999-8845-5ED25BE4C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0FE5-2A7D-4714-8DBD-9D9DC65AF0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057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363E07A-886F-4B14-8823-F7D774D8CE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FDAE0B-8A8A-497B-AB1C-D0951C15B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1E2094-A206-4CE4-95E7-B5E0ED505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6B34-EA9A-4CEA-B9AE-784A064C71EE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C70F3B-575D-4D07-B0B3-0B0223743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2979C4-0E14-4A4E-A640-4E9182EE2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0FE5-2A7D-4714-8DBD-9D9DC65AF0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FACBAF-1025-484E-A948-1F2514576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0948FD-183B-41C3-B8DA-F48C09DAF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922213-E3D6-4A7D-93F3-1BA738683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6B34-EA9A-4CEA-B9AE-784A064C71EE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583AE0-8037-4F88-8D82-953C73F6A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4ACAFB-3B03-4816-ACDD-86C1DA1C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0FE5-2A7D-4714-8DBD-9D9DC65AF0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193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FFB31C-609D-4E54-A6CE-8E18B95C9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974699-E2D4-466B-9DC3-6D0F3A48D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454588-E646-4A8E-A316-38EFB62C0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6B34-EA9A-4CEA-B9AE-784A064C71EE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F9820A-5694-489C-9148-0D8EB4DD8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6F42C3-7F09-4F2D-B836-4AA5662E2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0FE5-2A7D-4714-8DBD-9D9DC65AF0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006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8300E-A5DE-4DF9-A691-C2C8C4DD0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3B5E0F-F1DA-44A0-A211-A909E523D4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2C9BF6-3A40-47A5-9F07-7D55D3A2D5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4B59E5-1071-45FA-9BFB-04437C1B7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6B34-EA9A-4CEA-B9AE-784A064C71EE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B43EEE-28DA-4A12-8461-DB4AEDC88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AEA91E-A4AA-4423-BDCA-82586E478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0FE5-2A7D-4714-8DBD-9D9DC65AF0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25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727BE-EE6F-4A06-9816-CEBFA9B5B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6E146A-5982-4040-8F53-560140EFF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65AC53-30B4-4BD4-B5D5-EB695977F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7FEF795-EFF5-4A96-9F6B-0693187889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3FEEA44-85A0-478C-9A05-891A3A189F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F18C96F-97B6-4DA7-97B1-7AB34483A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6B34-EA9A-4CEA-B9AE-784A064C71EE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1AA255-19A7-4E7B-B2B2-4A1424557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B4AD5AD-615F-4B03-B0A8-0ECB93A68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0FE5-2A7D-4714-8DBD-9D9DC65AF0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77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50C26B-31B7-428F-9772-81B7D8728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FC7A1C-3647-46CE-999A-B6FAB778C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6B34-EA9A-4CEA-B9AE-784A064C71EE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2EC53F-FD84-4CA1-B884-1C30DBF54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2CD7C9-557C-4D6A-9E6B-2FEFB2E1D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0FE5-2A7D-4714-8DBD-9D9DC65AF0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292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0E5F92-A535-465D-9381-BCED4B659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6B34-EA9A-4CEA-B9AE-784A064C71EE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F24427-77A7-4971-B2E5-7F3628A34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A02F28-1DE3-4E8F-9402-52337481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0FE5-2A7D-4714-8DBD-9D9DC65AF0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840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C5EA9D-F304-4796-A82E-ACA223A4F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C78283-38EF-422D-97CC-8DD0BCF1F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1F9696-5B2A-44AE-B99B-8B350A00A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DB03F0-E081-4412-B075-8272203A5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6B34-EA9A-4CEA-B9AE-784A064C71EE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066AF4-91FD-42E3-A51A-605E72BB5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1462CF-A547-4867-B783-5A6AB14B1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0FE5-2A7D-4714-8DBD-9D9DC65AF0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028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8B5948-D5D2-439C-A50A-91DF40D7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8CE550A-B274-4689-93A0-E7799226AF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4AFBC5-ABA6-4BB2-993F-E158E71A6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E8AB0D-AC84-4ECE-BBF9-31D506FE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A6B34-EA9A-4CEA-B9AE-784A064C71EE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743488-3296-4B3D-851D-34DA8914E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7AE23F-3201-4045-B6D7-259EDEEC9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0FE5-2A7D-4714-8DBD-9D9DC65AF0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888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F2793-315C-4539-A0EB-551F69DB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654043-5965-461E-B96C-F433BE0AC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32EFBE-CCD4-42DF-B3DD-B7FA5E6C6B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A6B34-EA9A-4CEA-B9AE-784A064C71EE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442A66-090A-45B9-AB9E-A557EABB2E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78E60A-7A11-4699-B633-59496EBFD0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B0FE5-2A7D-4714-8DBD-9D9DC65AF0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95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microsoft.com/office/2007/relationships/hdphoto" Target="../media/hdphoto2.wdp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image" Target="../media/image15.pn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E1F237-62D3-498D-BCFA-CE587DF416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" r="4112" b="5468"/>
          <a:stretch/>
        </p:blipFill>
        <p:spPr>
          <a:xfrm>
            <a:off x="2512575" y="1007970"/>
            <a:ext cx="6781327" cy="514606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EF559E-7B13-4B91-9A46-2998ED0515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813" y="175762"/>
            <a:ext cx="11512445" cy="832208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БЮДЖЕТНОЕ ДОШКОЛЬНОЕ ОБРАЗОВАТЕЛЬНОЕ УЧРЕЖДЕНИЕ</a:t>
            </a:r>
            <a:br>
              <a:rPr lang="ru-RU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ДЕТСКИЙ САД № 11 </a:t>
            </a:r>
            <a:r>
              <a:rPr lang="ru-RU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ПРИМОРСКОГО РАЙОНА САНКТ-ПЕТЕРБУРГА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03BC39-C42B-4699-9AC0-AF7A221D7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87904" y="2777925"/>
            <a:ext cx="5106257" cy="160614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ВОЗРАСТНЫЕ ОСОБЕННОСТИ ДЕТЕЙ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1,5 ДО 2,5-Х ЛЕТ</a:t>
            </a:r>
            <a:endParaRPr lang="ru-RU" sz="28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9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3492" cy="125266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ВАЖНО ОРГАНИЗОВАТЬ ДЛЯ СОХРАНЕНИЯ И УКРЕПЛЕНИЯ ЗДОРОВЬЯ И ЭМОЦИОНАЛЬНОГО БЛАГОПОЛУЧИЯ   </a:t>
            </a:r>
            <a:r>
              <a:rPr lang="ru-RU" sz="3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МАЛЫШЕЙ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1" y="1860794"/>
            <a:ext cx="11676184" cy="4838944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 дня (стабильное чередование бодрствование и сна)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Гигиена 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Прогулки 1-2 раза в день 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Рацион питания</a:t>
            </a:r>
          </a:p>
          <a:p>
            <a:r>
              <a:rPr lang="ru-RU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Двигательную активность</a:t>
            </a:r>
          </a:p>
          <a:p>
            <a:r>
              <a:rPr lang="ru-RU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Закаливание 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Совместные и самостоятельные различные игры, забавы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Музыкальное воспитание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Чтение детской литературы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Эмоциональный комфорт, стабильность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Терпеливое и любящее отношение взрослых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Общение со взрослыми и сверстниками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71566" y="5266031"/>
            <a:ext cx="3810126" cy="129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7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687CD-7058-4926-8406-7FBCABBC4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68" y="122136"/>
            <a:ext cx="11097002" cy="797200"/>
          </a:xfrm>
        </p:spPr>
        <p:txBody>
          <a:bodyPr>
            <a:noAutofit/>
          </a:bodyPr>
          <a:lstStyle/>
          <a:p>
            <a:pPr algn="ctr"/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ОСНОВНЫЕ ПРИОБРЕТЕНИЯ ВТОРОГО ГОДА ЖИЗНИ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03A8C1-07AB-4F41-9F8C-E19C9B5E3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752" y="1064301"/>
            <a:ext cx="11638418" cy="556135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овершенствование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основных движений, особенно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ходьбы. Подвижность.</a:t>
            </a:r>
          </a:p>
          <a:p>
            <a:r>
              <a:rPr lang="ru-RU" sz="2400" b="1" dirty="0" smtClean="0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ыстрое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и разноплановое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развитие предметно-игрового поведения,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благодаря чему формируются компоненты всех видов деятельности, характерных для периода дошкольного детства. </a:t>
            </a:r>
          </a:p>
          <a:p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Происходит быстрое развитие разных сторон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речи и ее функций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lang="ru-RU" sz="2400" b="1" dirty="0" smtClean="0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 сравнению с предшествующей возрастной группой словарный запас  возрастает в 20–30 раз. </a:t>
            </a:r>
          </a:p>
          <a:p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 помощью речи можно организовать поведение ребенка, 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речь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самого малыша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становится основным средством общения со взрослым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</a:p>
          <a:p>
            <a:r>
              <a:rPr lang="ru-RU" sz="2400" b="1" dirty="0" smtClean="0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озрастает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самостоятельность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ребенка во всех сферах жизни</a:t>
            </a:r>
            <a:r>
              <a:rPr lang="ru-RU" sz="2400" b="1" dirty="0" smtClean="0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Ребенок осваивает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правила поведения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социуме (играть рядом, не мешая другим, помогать). Все это является основой для развития в будущем совместной игровой деятельности.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74508" y="5726242"/>
            <a:ext cx="1117491" cy="113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8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7EE1F237-62D3-498D-BCFA-CE587DF416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" r="4112" b="5468"/>
          <a:stretch/>
        </p:blipFill>
        <p:spPr>
          <a:xfrm>
            <a:off x="2642586" y="390749"/>
            <a:ext cx="7031518" cy="59518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05199" y="2609523"/>
            <a:ext cx="5306291" cy="151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ru-RU" sz="28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ВОЗРАСТНЫЕ ОСОБЕННОСТИ ДЕТЕЙ </a:t>
            </a:r>
          </a:p>
          <a:p>
            <a:pPr lvl="0" algn="ctr">
              <a:lnSpc>
                <a:spcPct val="110000"/>
              </a:lnSpc>
            </a:pPr>
            <a:r>
              <a:rPr lang="ru-RU" sz="28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8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2,5-3-х </a:t>
            </a:r>
            <a:r>
              <a:rPr lang="ru-RU" sz="28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</a:p>
        </p:txBody>
      </p:sp>
    </p:spTree>
    <p:extLst>
      <p:ext uri="{BB962C8B-B14F-4D97-AF65-F5344CB8AC3E}">
        <p14:creationId xmlns:p14="http://schemas.microsoft.com/office/powerpoint/2010/main" val="258243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7307"/>
            <a:ext cx="10515600" cy="507711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 2,5-3 ЛЕТ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991" y="1202169"/>
            <a:ext cx="11714018" cy="382703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Становятся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самостоятельнее</a:t>
            </a:r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Предметная деятельность </a:t>
            </a:r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продолжает развиваться;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Ситуативно-деловое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общение со взрослыми совершенствуется</a:t>
            </a:r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 усваивают способы действия с различными предметами и игрушками;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Активность детей постепенно приобретает черты социальной культуры;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Речь, восприятие, мышление, память, внимание – продолжают развиваться.</a:t>
            </a:r>
            <a:endParaRPr lang="ru-RU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79DB0DA-D840-4357-8CC7-F96B0E36FB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221" t="73269" r="12605" b="287"/>
          <a:stretch/>
        </p:blipFill>
        <p:spPr>
          <a:xfrm>
            <a:off x="5722847" y="5266008"/>
            <a:ext cx="3965825" cy="115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5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0791" y="323563"/>
            <a:ext cx="5770418" cy="445365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РЕЧИ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218" y="768928"/>
            <a:ext cx="11471563" cy="299258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 продолжают осваивать названия окружающих предметов;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Могут выполнять простые словесные просьбы;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 могут понимать рассказ взрослых;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Возрастает количество понимаемых слов;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Интенсивно развивается активная речь.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3-м годам активный словарь – 1000 – 1500 слов.</a:t>
            </a:r>
            <a:endParaRPr lang="ru-RU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47509" y="3761509"/>
            <a:ext cx="629698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rgbClr val="FF33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НОВЫЕ ВИДЫ ДЕЯТЕЛЬНОСТИ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0218" y="4578835"/>
            <a:ext cx="11471564" cy="1346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</a:t>
            </a:r>
            <a:r>
              <a:rPr lang="ru-RU" sz="24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(главное в ней – действия</a:t>
            </a:r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Рисование (</a:t>
            </a:r>
            <a:r>
              <a:rPr lang="ru-RU" sz="24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человек-»</a:t>
            </a:r>
            <a:r>
              <a:rPr lang="ru-RU" sz="2400" b="1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головоног</a:t>
            </a:r>
            <a:r>
              <a:rPr lang="ru-RU" sz="24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  <a:endParaRPr lang="ru-RU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Конструирование </a:t>
            </a:r>
            <a:endParaRPr lang="ru-RU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70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8" y="219653"/>
            <a:ext cx="10508673" cy="1006474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ИНТЕЛЛЕКТУАЛЬНОЕ И </a:t>
            </a:r>
            <a:br>
              <a:rPr lang="ru-RU" sz="30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ЭМОЦИОНАЛЬНО-ВОЛЕВОЕ  РАЗВИТИЕ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872" y="1371600"/>
            <a:ext cx="11589327" cy="523701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Совершенствуются зрительные и слуховые ориентировки;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 могут выбирать предметы по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форме, величине, цвету</a:t>
            </a:r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Различать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мелодии, петь</a:t>
            </a:r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Мышление – наглядно-действенное </a:t>
            </a:r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осознают ситуации через действия с предметами);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Мотивы еще не осознаются;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Характерна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импульсивность и зависимость чувств от желаний</a:t>
            </a:r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Эмоциональная неустойчивость;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Половая идентификация;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Самостоятельность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Кризис 3-х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лет: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Негативизм, упрямство, нарушение общения со взрослыми и т.п.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55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E1F237-62D3-498D-BCFA-CE587DF416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" r="4112" b="5468"/>
          <a:stretch/>
        </p:blipFill>
        <p:spPr>
          <a:xfrm>
            <a:off x="1475083" y="125411"/>
            <a:ext cx="8709802" cy="66094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5939" y="3055570"/>
            <a:ext cx="6107723" cy="707537"/>
          </a:xfrm>
        </p:spPr>
        <p:txBody>
          <a:bodyPr/>
          <a:lstStyle/>
          <a:p>
            <a:pPr algn="ctr"/>
            <a:r>
              <a:rPr lang="ru-RU" sz="30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ДЕТСКИЙ САД – ВТОРОЙ ДОМ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472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5902CD-C0D6-4873-A14E-EA2CD415C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5483"/>
            <a:ext cx="12192000" cy="1260352"/>
          </a:xfrm>
        </p:spPr>
        <p:txBody>
          <a:bodyPr>
            <a:noAutofit/>
          </a:bodyPr>
          <a:lstStyle/>
          <a:p>
            <a:pPr algn="ctr"/>
            <a:r>
              <a:rPr lang="ru-RU" sz="3000" b="1" i="0" dirty="0">
                <a:solidFill>
                  <a:srgbClr val="FF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ОСНОВНЫЕ ЦЕЛИ И ЗАДАЧИ </a:t>
            </a:r>
            <a:r>
              <a:rPr lang="ru-RU" sz="3000" b="1" dirty="0" smtClean="0">
                <a:solidFill>
                  <a:srgbClr val="FF33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ЭФФЕКТИВНОГО  </a:t>
            </a:r>
            <a:r>
              <a:rPr lang="ru-RU" sz="3000" b="1" dirty="0">
                <a:solidFill>
                  <a:srgbClr val="FF33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ВЗАИМОДЕЙСТВИЯ ДЕТСКОГО САДА </a:t>
            </a:r>
            <a:br>
              <a:rPr lang="ru-RU" sz="3000" b="1" dirty="0">
                <a:solidFill>
                  <a:srgbClr val="FF33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3000" b="1" dirty="0">
                <a:solidFill>
                  <a:srgbClr val="FF33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СЕМЬЯМИ ВОСПИТАННИКОВ:</a:t>
            </a:r>
            <a:endParaRPr lang="ru-RU" sz="30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557375-221E-43A6-A026-17173AB7B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238" y="2964450"/>
            <a:ext cx="11599524" cy="3893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i="0" dirty="0">
                <a:solidFill>
                  <a:srgbClr val="0033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Создать в детском саду условия для </a:t>
            </a:r>
            <a:r>
              <a:rPr lang="ru-RU" sz="2400" b="1" i="0" dirty="0">
                <a:solidFill>
                  <a:srgbClr val="FF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разнообразного</a:t>
            </a:r>
            <a:r>
              <a:rPr lang="ru-RU" sz="2400" b="1" i="0" dirty="0">
                <a:solidFill>
                  <a:srgbClr val="0033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по содержанию и формам </a:t>
            </a:r>
            <a:r>
              <a:rPr lang="ru-RU" sz="2400" b="1" i="0" dirty="0">
                <a:solidFill>
                  <a:srgbClr val="FF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сотрудничества</a:t>
            </a:r>
            <a:r>
              <a:rPr lang="ru-RU" sz="2400" b="1" i="0" dirty="0">
                <a:solidFill>
                  <a:srgbClr val="0033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педагогов и родителей воспитанников.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400" b="1" i="0" dirty="0">
                <a:solidFill>
                  <a:srgbClr val="0033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беспечить </a:t>
            </a:r>
            <a:r>
              <a:rPr lang="ru-RU" sz="24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единство подходов к воспитанию детей </a:t>
            </a:r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условиях детского сада и семьи</a:t>
            </a:r>
            <a:endParaRPr lang="ru-RU" sz="2400" b="1" i="0" dirty="0">
              <a:solidFill>
                <a:srgbClr val="0033C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Повысить </a:t>
            </a:r>
            <a:r>
              <a:rPr lang="ru-RU" sz="24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родительскую компетентность</a:t>
            </a:r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воспитании, развитии и обучении ребенка, охраны и укрепления его здоровья</a:t>
            </a:r>
            <a:endParaRPr lang="ru-RU" sz="2400" b="1" i="0" dirty="0">
              <a:solidFill>
                <a:srgbClr val="0033C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829D961-8554-4011-A8D5-CC16389A01F7}"/>
              </a:ext>
            </a:extLst>
          </p:cNvPr>
          <p:cNvSpPr/>
          <p:nvPr/>
        </p:nvSpPr>
        <p:spPr>
          <a:xfrm>
            <a:off x="170380" y="848207"/>
            <a:ext cx="11851240" cy="6427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ЦЕЛЬ: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A40073-7D00-410E-8278-37D7FB842F68}"/>
              </a:ext>
            </a:extLst>
          </p:cNvPr>
          <p:cNvSpPr txBox="1"/>
          <p:nvPr/>
        </p:nvSpPr>
        <p:spPr>
          <a:xfrm>
            <a:off x="308225" y="1465835"/>
            <a:ext cx="1171339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r>
              <a:rPr lang="ru-RU" sz="2800" b="1" dirty="0">
                <a:solidFill>
                  <a:srgbClr val="FF3300"/>
                </a:solidFill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 </a:t>
            </a:r>
            <a:r>
              <a:rPr lang="ru-RU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укрепление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здоровья детей</a:t>
            </a:r>
            <a:r>
              <a:rPr lang="ru-RU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обеспечение их эмоционального благополучия</a:t>
            </a:r>
            <a:r>
              <a:rPr lang="ru-RU" sz="2800" b="1" i="0" dirty="0">
                <a:solidFill>
                  <a:srgbClr val="0033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гармоничного развития личности</a:t>
            </a:r>
            <a:endParaRPr lang="ru-RU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5A940E-6D62-4444-BD6C-B5AA153FFEF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99225" y="5757134"/>
            <a:ext cx="2892765" cy="97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0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94B476-A4CF-4F3B-A4FF-5A0286DCB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05" y="282539"/>
            <a:ext cx="11404315" cy="713662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ПОСТРОИТЬ КОНСТРУКТИВНЫЕ ДОВЕРИТЕЛЬНЫЕ ПАРТНЕРСКИЕ ОТНОШЕНИЯ ПЕДАГОГОВ И РОДИТЕЛЕЙ?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04B0EE-FF21-4174-829C-31F0DA98E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305" y="1174471"/>
            <a:ext cx="11743361" cy="447953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Взаимное уважение, доброжелательность, соблюдение этики общения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Взаимное информирование о ребенке и разумное использование полученной информации педагогами и родителями в интересах детей, согласование единства подходов в воспитании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Открытость и  доступность информации, регулярность информирования, активное участие родителей в жизни детского сада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Педагогическая и психологическая поддержка родителей в воспитании, развитии и обучении детей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FF0916-2EAE-45A4-8F6F-8DC594DCB8F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7273" y="5080053"/>
            <a:ext cx="4097203" cy="150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5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8117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ОБРАЗОВАТЕЛЬНЫЙ МАРАФОН </a:t>
            </a:r>
            <a:r>
              <a:rPr lang="ru-RU" sz="3000" b="1" i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«Крошка -</a:t>
            </a:r>
            <a:r>
              <a:rPr lang="ru-RU" sz="30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ГНОМ»</a:t>
            </a:r>
            <a:endParaRPr lang="ru-RU" sz="30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гармоничная</a:t>
            </a:r>
          </a:p>
          <a:p>
            <a:r>
              <a:rPr lang="ru-RU" sz="40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 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нестандартная                                    </a:t>
            </a:r>
          </a:p>
          <a:p>
            <a:r>
              <a:rPr lang="ru-RU" sz="40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образовательная</a:t>
            </a:r>
          </a:p>
          <a:p>
            <a:r>
              <a:rPr lang="ru-RU" sz="40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3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модель</a:t>
            </a:r>
          </a:p>
          <a:p>
            <a:endParaRPr lang="ru-RU" sz="30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0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5635" y="2001732"/>
            <a:ext cx="3176678" cy="341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1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CB407-C033-4200-AA64-01490A1C1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889" y="278780"/>
            <a:ext cx="5514004" cy="6356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ФИЗИЧЕСКОЕ </a:t>
            </a:r>
            <a:r>
              <a:rPr lang="ru-RU" sz="32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</a:t>
            </a:r>
            <a:br>
              <a:rPr lang="ru-RU" sz="32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E84FDE-4954-4D0F-885D-089466DB4DAA}"/>
              </a:ext>
            </a:extLst>
          </p:cNvPr>
          <p:cNvSpPr txBox="1"/>
          <p:nvPr/>
        </p:nvSpPr>
        <p:spPr>
          <a:xfrm>
            <a:off x="0" y="1123971"/>
            <a:ext cx="12192000" cy="4170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Ежемесячная прибавка в весе составляет 200–250 граммов, а в росте - 1 см.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Продолжается совершенствование строения и  функций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внутренних органов, костной, мышечной и центральной нервной системы</a:t>
            </a:r>
            <a:r>
              <a:rPr lang="ru-RU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Повышается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работоспособность</a:t>
            </a:r>
            <a:r>
              <a:rPr lang="ru-RU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нервных клеток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Длительность каждого периода активного бодрствования— 4–5,5 часа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Пропорции тела: </a:t>
            </a:r>
            <a:r>
              <a:rPr lang="ru-RU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короткие ноги, длинное туловище, большая голова, еще несовершенна осанка, поэтому малыши часто падают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Вследствие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недостаточного развития мышечной системы </a:t>
            </a:r>
            <a:r>
              <a:rPr lang="ru-RU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деткам трудно долго выполнять однотипные движения, например, ходить с мамой «только за ручку»</a:t>
            </a:r>
            <a:endParaRPr lang="ru-RU" sz="24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Объект 3">
            <a:extLst>
              <a:ext uri="{FF2B5EF4-FFF2-40B4-BE49-F238E27FC236}">
                <a16:creationId xmlns:a16="http://schemas.microsoft.com/office/drawing/2014/main" id="{E79DB0DA-D840-4357-8CC7-F96B0E36FB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8221" t="73269" r="12605" b="287"/>
          <a:stretch/>
        </p:blipFill>
        <p:spPr>
          <a:xfrm>
            <a:off x="5743629" y="5577735"/>
            <a:ext cx="3965825" cy="115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5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196" y="24992"/>
            <a:ext cx="11625942" cy="14605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30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ЗДОРОВЬЕСБЕРЕГАЮЩИЙ ОБРАЗОВАТЕЛЬНЫЙ ПРОЕКТ</a:t>
            </a:r>
            <a:br>
              <a:rPr lang="ru-RU" sz="30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ОБРАЗОВАТЕЛЬНЫЙ МАРАФОН </a:t>
            </a:r>
            <a:r>
              <a:rPr lang="ru-RU" sz="3000" b="1" i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«Крошка -</a:t>
            </a:r>
            <a:r>
              <a:rPr lang="ru-RU" sz="3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ГНОМ»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0196" y="1485492"/>
            <a:ext cx="11487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ВЗАИМОДЕЙСТВИЯ </a:t>
            </a:r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ТРИАДЕ </a:t>
            </a:r>
            <a:endParaRPr lang="ru-RU" sz="2400" b="1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«СЕМЬЯ-РЕБЕНОК-ДЕТСКИЙ САД»</a:t>
            </a:r>
            <a:endParaRPr lang="ru-RU" sz="24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41312" y="2522797"/>
            <a:ext cx="5124893" cy="176641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РЕБЕНОК-ИССЛЕДОВАТЕЛЬ:</a:t>
            </a:r>
          </a:p>
          <a:p>
            <a:pPr algn="ctr"/>
            <a:r>
              <a:rPr lang="ru-RU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ПОТРЕБНОСТИ</a:t>
            </a:r>
          </a:p>
          <a:p>
            <a:pPr algn="ctr"/>
            <a:r>
              <a:rPr lang="ru-RU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</a:t>
            </a:r>
          </a:p>
          <a:p>
            <a:pPr algn="ctr"/>
            <a:r>
              <a:rPr lang="ru-RU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РЕСУРСЫ</a:t>
            </a:r>
          </a:p>
          <a:p>
            <a:pPr algn="ctr"/>
            <a:r>
              <a:rPr lang="ru-RU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«ЗОНА БЛИЖАЙШЕГО РАЗВИТИЯ»</a:t>
            </a:r>
            <a:endParaRPr lang="ru-RU" sz="20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0196" y="4595400"/>
            <a:ext cx="5124893" cy="1766413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СЕМЬЯ:</a:t>
            </a:r>
          </a:p>
          <a:p>
            <a:pPr algn="ctr"/>
            <a:r>
              <a:rPr lang="ru-RU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ТВОРЧЕСКИЙ РЕАЛИЗАТОР</a:t>
            </a:r>
          </a:p>
          <a:p>
            <a:pPr algn="ctr"/>
            <a:r>
              <a:rPr lang="ru-RU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</a:t>
            </a:r>
            <a:endParaRPr lang="ru-RU" sz="20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61245" y="4595399"/>
            <a:ext cx="5124893" cy="1766413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ДЕТСКИЙ САД:</a:t>
            </a:r>
          </a:p>
          <a:p>
            <a:pPr algn="ctr"/>
            <a:r>
              <a:rPr lang="ru-RU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МОТИВАТОР</a:t>
            </a:r>
          </a:p>
          <a:p>
            <a:pPr algn="ctr"/>
            <a:r>
              <a:rPr lang="ru-RU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ОРГАНИЗАТОР</a:t>
            </a:r>
          </a:p>
          <a:p>
            <a:pPr algn="ctr"/>
            <a:r>
              <a:rPr lang="ru-RU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КООРДИНАТОР-НАВИГАТОР</a:t>
            </a:r>
            <a:endParaRPr lang="ru-RU" sz="20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616493" y="3640211"/>
            <a:ext cx="720000" cy="720000"/>
          </a:xfrm>
          <a:prstGeom prst="straightConnector1">
            <a:avLst/>
          </a:prstGeom>
          <a:ln w="76200">
            <a:solidFill>
              <a:srgbClr val="0033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8727675" y="3645048"/>
            <a:ext cx="720000" cy="720000"/>
          </a:xfrm>
          <a:prstGeom prst="straightConnector1">
            <a:avLst/>
          </a:prstGeom>
          <a:ln w="76200">
            <a:solidFill>
              <a:srgbClr val="0033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8" idx="3"/>
          </p:cNvCxnSpPr>
          <p:nvPr/>
        </p:nvCxnSpPr>
        <p:spPr>
          <a:xfrm flipH="1">
            <a:off x="5385089" y="5478605"/>
            <a:ext cx="1376156" cy="2"/>
          </a:xfrm>
          <a:prstGeom prst="straightConnector1">
            <a:avLst/>
          </a:prstGeom>
          <a:ln w="76200">
            <a:solidFill>
              <a:srgbClr val="0033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96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654" y="62894"/>
            <a:ext cx="10515600" cy="8949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ПРОЕКТНОЙ </a:t>
            </a:r>
            <a:r>
              <a:rPr lang="ru-RU" sz="3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</a:t>
            </a:r>
            <a:br>
              <a:rPr lang="ru-RU" sz="3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ОБРАЗОВАТЕЛЬНОМ МАРАФОНЕ </a:t>
            </a:r>
            <a:r>
              <a:rPr lang="ru-RU" sz="3000" b="1" i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«Крошка -</a:t>
            </a:r>
            <a:r>
              <a:rPr lang="ru-RU" sz="3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ГНОМ»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3610939"/>
              </p:ext>
            </p:extLst>
          </p:nvPr>
        </p:nvGraphicFramePr>
        <p:xfrm>
          <a:off x="223024" y="1174420"/>
          <a:ext cx="11597268" cy="56734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899317">
                  <a:extLst>
                    <a:ext uri="{9D8B030D-6E8A-4147-A177-3AD203B41FA5}">
                      <a16:colId xmlns:a16="http://schemas.microsoft.com/office/drawing/2014/main" val="1493406658"/>
                    </a:ext>
                  </a:extLst>
                </a:gridCol>
                <a:gridCol w="2899317">
                  <a:extLst>
                    <a:ext uri="{9D8B030D-6E8A-4147-A177-3AD203B41FA5}">
                      <a16:colId xmlns:a16="http://schemas.microsoft.com/office/drawing/2014/main" val="3654868778"/>
                    </a:ext>
                  </a:extLst>
                </a:gridCol>
                <a:gridCol w="2899317">
                  <a:extLst>
                    <a:ext uri="{9D8B030D-6E8A-4147-A177-3AD203B41FA5}">
                      <a16:colId xmlns:a16="http://schemas.microsoft.com/office/drawing/2014/main" val="2862116917"/>
                    </a:ext>
                  </a:extLst>
                </a:gridCol>
                <a:gridCol w="2899317">
                  <a:extLst>
                    <a:ext uri="{9D8B030D-6E8A-4147-A177-3AD203B41FA5}">
                      <a16:colId xmlns:a16="http://schemas.microsoft.com/office/drawing/2014/main" val="2135080954"/>
                    </a:ext>
                  </a:extLst>
                </a:gridCol>
              </a:tblGrid>
              <a:tr h="40816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Февраль</a:t>
                      </a:r>
                      <a:endParaRPr lang="ru-RU" sz="2000" b="1" dirty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Март</a:t>
                      </a:r>
                      <a:endParaRPr lang="ru-RU" sz="2000" b="1" dirty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Апрель</a:t>
                      </a:r>
                      <a:endParaRPr lang="ru-RU" sz="2000" b="1" dirty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Май</a:t>
                      </a:r>
                      <a:endParaRPr lang="ru-RU" sz="2000" b="1" dirty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280794"/>
                  </a:ext>
                </a:extLst>
              </a:tr>
              <a:tr h="72214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Малыши</a:t>
                      </a:r>
                      <a:r>
                        <a:rPr lang="ru-RU" sz="2000" b="1" baseline="0" dirty="0" smtClean="0">
                          <a:solidFill>
                            <a:srgbClr val="FF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экологи</a:t>
                      </a:r>
                      <a:endParaRPr lang="ru-RU" sz="2000" b="1" dirty="0">
                        <a:solidFill>
                          <a:srgbClr val="FF33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Театральная гостиная</a:t>
                      </a:r>
                      <a:endParaRPr lang="ru-RU" sz="2000" b="1" dirty="0">
                        <a:solidFill>
                          <a:srgbClr val="FF33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Космос</a:t>
                      </a:r>
                      <a:endParaRPr lang="ru-RU" sz="2000" b="1" dirty="0">
                        <a:solidFill>
                          <a:srgbClr val="FF33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Цветочный бал</a:t>
                      </a:r>
                      <a:endParaRPr lang="ru-RU" sz="2000" b="1" dirty="0">
                        <a:solidFill>
                          <a:srgbClr val="FF33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824818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«Разноцветный снег»</a:t>
                      </a:r>
                    </a:p>
                    <a:p>
                      <a:pPr algn="ctr"/>
                      <a:r>
                        <a:rPr lang="ru-RU" sz="1600" b="1" i="1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Зимние эксперименты на прогулке в детском саду</a:t>
                      </a:r>
                      <a:endParaRPr lang="ru-RU" sz="1600" b="1" i="1" dirty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Спектакль</a:t>
                      </a:r>
                      <a:r>
                        <a:rPr lang="ru-RU" sz="1800" b="1" baseline="0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«Современная сказка» </a:t>
                      </a:r>
                      <a:r>
                        <a:rPr lang="ru-RU" sz="1600" b="1" baseline="0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600" b="1" i="1" baseline="0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роли исполняют дети</a:t>
                      </a:r>
                      <a:endParaRPr lang="ru-RU" sz="1600" b="1" dirty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«Путешествие в космос» - </a:t>
                      </a:r>
                    </a:p>
                    <a:p>
                      <a:pPr algn="ctr"/>
                      <a:r>
                        <a:rPr lang="ru-RU" sz="1800" b="1" i="1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досуг для детей</a:t>
                      </a: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«Детки – цветы нашей жизни»</a:t>
                      </a:r>
                      <a:r>
                        <a:rPr kumimoji="0" lang="ru-RU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виртуальная фотосессия</a:t>
                      </a:r>
                      <a:endParaRPr lang="ru-RU" sz="2000" b="1" dirty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785168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«Веселые снежки и сосульки»</a:t>
                      </a:r>
                      <a:endParaRPr lang="ru-RU" sz="1800" b="1" i="1" dirty="0" smtClean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800" b="1" i="1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Выставка поделок</a:t>
                      </a:r>
                      <a:endParaRPr lang="ru-RU" sz="2000" b="1" dirty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«Сказочные герои» – </a:t>
                      </a:r>
                      <a:r>
                        <a:rPr lang="ru-RU" sz="1800" b="1" i="1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выставка поделок</a:t>
                      </a:r>
                      <a:endParaRPr lang="ru-RU" sz="1800" b="1" i="1" dirty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«Космос» –</a:t>
                      </a:r>
                    </a:p>
                    <a:p>
                      <a:pPr algn="ctr"/>
                      <a:r>
                        <a:rPr lang="ru-RU" sz="1800" b="1" i="1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Выставка поделок</a:t>
                      </a:r>
                      <a:endParaRPr lang="ru-RU" sz="1800" b="1" i="1" dirty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«Цветочный бал» -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Детский праздник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203681"/>
                  </a:ext>
                </a:extLst>
              </a:tr>
              <a:tr h="763584"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«Играем дома и развиваемся»</a:t>
                      </a:r>
                    </a:p>
                    <a:p>
                      <a:pPr algn="ctr"/>
                      <a:r>
                        <a:rPr lang="ru-RU" sz="1800" b="1" i="1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-фото (видео) семейных досугов</a:t>
                      </a:r>
                      <a:endParaRPr lang="ru-RU" sz="1800" b="1" i="1" dirty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i="1" dirty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266786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«Папа может все!»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800" b="1" i="1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семейный конкурс мини-кормушек для птичек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«Угощение для любимой мамочки</a:t>
                      </a:r>
                      <a:r>
                        <a:rPr lang="ru-RU" sz="2000" b="1" baseline="0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–</a:t>
                      </a:r>
                    </a:p>
                    <a:p>
                      <a:pPr algn="ctr"/>
                      <a:r>
                        <a:rPr lang="ru-RU" sz="1800" b="1" i="1" baseline="0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Виртуальный фото-конкурс креативных бутербродов</a:t>
                      </a:r>
                      <a:endParaRPr lang="ru-RU" sz="1600" b="1" i="1" dirty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«Сказочный космос» </a:t>
                      </a:r>
                      <a:r>
                        <a:rPr kumimoji="0" lang="ru-RU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 конкурс семейных сказок,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книжка-раскладушка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«Цветочные короны»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 конкурс поделок</a:t>
                      </a:r>
                    </a:p>
                    <a:p>
                      <a:pPr algn="ctr"/>
                      <a:endParaRPr lang="ru-RU" sz="2000" b="1" dirty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316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702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3191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ПСИХОЛОГО-ПЕДАГОГИЧЕСКИЕ МЕТОДЫ</a:t>
            </a:r>
            <a:br>
              <a:rPr lang="ru-RU" sz="30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ОБРАЗОВАТЕЛЬНОМ МАРАФОНЕ </a:t>
            </a:r>
            <a:r>
              <a:rPr lang="ru-RU" sz="3000" b="1" i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«Крошка -</a:t>
            </a:r>
            <a:r>
              <a:rPr lang="ru-RU" sz="3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ГНОМ»</a:t>
            </a:r>
            <a:endParaRPr lang="ru-RU" sz="3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295149"/>
              </p:ext>
            </p:extLst>
          </p:nvPr>
        </p:nvGraphicFramePr>
        <p:xfrm>
          <a:off x="303822" y="1463507"/>
          <a:ext cx="11584356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6089">
                  <a:extLst>
                    <a:ext uri="{9D8B030D-6E8A-4147-A177-3AD203B41FA5}">
                      <a16:colId xmlns:a16="http://schemas.microsoft.com/office/drawing/2014/main" val="540528698"/>
                    </a:ext>
                  </a:extLst>
                </a:gridCol>
                <a:gridCol w="2896089">
                  <a:extLst>
                    <a:ext uri="{9D8B030D-6E8A-4147-A177-3AD203B41FA5}">
                      <a16:colId xmlns:a16="http://schemas.microsoft.com/office/drawing/2014/main" val="4236367530"/>
                    </a:ext>
                  </a:extLst>
                </a:gridCol>
                <a:gridCol w="2896089">
                  <a:extLst>
                    <a:ext uri="{9D8B030D-6E8A-4147-A177-3AD203B41FA5}">
                      <a16:colId xmlns:a16="http://schemas.microsoft.com/office/drawing/2014/main" val="2092248997"/>
                    </a:ext>
                  </a:extLst>
                </a:gridCol>
                <a:gridCol w="2896089">
                  <a:extLst>
                    <a:ext uri="{9D8B030D-6E8A-4147-A177-3AD203B41FA5}">
                      <a16:colId xmlns:a16="http://schemas.microsoft.com/office/drawing/2014/main" val="3014734908"/>
                    </a:ext>
                  </a:extLst>
                </a:gridCol>
              </a:tblGrid>
              <a:tr h="1310640"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b="1" dirty="0" err="1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Психогимнастика</a:t>
                      </a:r>
                      <a:endParaRPr lang="ru-RU" sz="1600" b="1" dirty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Арт-терапия</a:t>
                      </a:r>
                    </a:p>
                    <a:p>
                      <a:pPr algn="ctr"/>
                      <a:endParaRPr lang="ru-RU" sz="1600" b="1" dirty="0" smtClean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Игры на МП взаимодействие.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Нейроигры</a:t>
                      </a:r>
                    </a:p>
                    <a:p>
                      <a:pPr algn="ctr"/>
                      <a:endParaRPr lang="ru-RU" sz="1600" b="1" dirty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Релаксационные игры</a:t>
                      </a:r>
                    </a:p>
                    <a:p>
                      <a:pPr algn="ctr"/>
                      <a:endParaRPr lang="ru-RU" sz="1600" b="1" dirty="0" smtClean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666578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Дидактические игры</a:t>
                      </a:r>
                    </a:p>
                    <a:p>
                      <a:pPr algn="ctr"/>
                      <a:endParaRPr lang="ru-RU" sz="1600" b="1" dirty="0" smtClean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Су-</a:t>
                      </a:r>
                      <a:r>
                        <a:rPr kumimoji="0" lang="ru-RU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джок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игры</a:t>
                      </a:r>
                    </a:p>
                    <a:p>
                      <a:pPr algn="ctr"/>
                      <a:endParaRPr lang="ru-RU" sz="1600" b="1" dirty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b="1" dirty="0" err="1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Кинезио</a:t>
                      </a:r>
                      <a:r>
                        <a:rPr lang="ru-RU" sz="1600" b="1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-игры</a:t>
                      </a:r>
                      <a:endParaRPr lang="ru-RU" sz="1600" b="1" dirty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ТРИЗ-педагогика</a:t>
                      </a:r>
                    </a:p>
                    <a:p>
                      <a:pPr algn="ctr"/>
                      <a:endParaRPr lang="ru-RU" sz="1600" b="1" dirty="0" smtClean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246191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Народные игры и забавы</a:t>
                      </a:r>
                      <a:endParaRPr lang="ru-RU" sz="1600" b="1" dirty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Сюжетные игры</a:t>
                      </a:r>
                      <a:endParaRPr lang="ru-RU" sz="1600" b="1" dirty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Чтение </a:t>
                      </a:r>
                      <a:r>
                        <a:rPr kumimoji="0" lang="ru-RU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худ.литературы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600" b="1" dirty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Фольклор, </a:t>
                      </a:r>
                      <a:r>
                        <a:rPr kumimoji="0" lang="ru-RU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потешки</a:t>
                      </a: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600" b="1" dirty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830379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Дыхательная гимнастика</a:t>
                      </a:r>
                      <a:endParaRPr lang="ru-RU" sz="1600" b="1" dirty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Зрительная гимнастика</a:t>
                      </a:r>
                      <a:endParaRPr lang="ru-RU" sz="1600" b="1" dirty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Артикуляционная гимнастика</a:t>
                      </a:r>
                    </a:p>
                    <a:p>
                      <a:pPr algn="ctr"/>
                      <a:endParaRPr lang="ru-RU" sz="1600" b="1" dirty="0" smtClean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Пальчиковая гимнастика</a:t>
                      </a:r>
                    </a:p>
                    <a:p>
                      <a:pPr algn="ctr"/>
                      <a:endParaRPr lang="ru-RU" sz="1600" b="1" dirty="0" smtClean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738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696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743" y="365126"/>
            <a:ext cx="11640457" cy="912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СЕМЕЙНЫЕ УНИКАЛЬНЫЕ МЕТОДИЧЕСКИЕ КОНСТРУКТОРЫ</a:t>
            </a:r>
            <a:r>
              <a:rPr lang="ru-RU" sz="3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ОБРАЗОВАТЕЛЬНОМ МАРАФОНЕ </a:t>
            </a:r>
            <a:r>
              <a:rPr lang="ru-RU" sz="3000" b="1" i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«Крошка -</a:t>
            </a:r>
            <a:r>
              <a:rPr lang="ru-RU" sz="3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ГНОМ»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678739"/>
              </p:ext>
            </p:extLst>
          </p:nvPr>
        </p:nvGraphicFramePr>
        <p:xfrm>
          <a:off x="246742" y="1451428"/>
          <a:ext cx="3018971" cy="2227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4543591"/>
              </p:ext>
            </p:extLst>
          </p:nvPr>
        </p:nvGraphicFramePr>
        <p:xfrm>
          <a:off x="123371" y="4187371"/>
          <a:ext cx="2931886" cy="2069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8825344"/>
              </p:ext>
            </p:extLst>
          </p:nvPr>
        </p:nvGraphicFramePr>
        <p:xfrm>
          <a:off x="2895600" y="1785258"/>
          <a:ext cx="3360057" cy="3103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8" name="Picture 2" descr="https://banner2.cleanpng.com/20181201/zx/kisspng-moving-the-needle-2-from-a-mother-to-a-warrior-5c02463e6539f3.0797796715436529264146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068" y="2016669"/>
            <a:ext cx="1516792" cy="151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6694161" y="2016669"/>
            <a:ext cx="342259" cy="337568"/>
          </a:xfrm>
          <a:prstGeom prst="ellipse">
            <a:avLst/>
          </a:prstGeom>
          <a:solidFill>
            <a:srgbClr val="052F61"/>
          </a:solidFill>
          <a:ln w="15875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200127" y="2131753"/>
            <a:ext cx="364423" cy="346561"/>
          </a:xfrm>
          <a:prstGeom prst="ellipse">
            <a:avLst/>
          </a:prstGeom>
          <a:solidFill>
            <a:srgbClr val="A50E82">
              <a:lumMod val="40000"/>
              <a:lumOff val="60000"/>
            </a:srgbClr>
          </a:solidFill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759775" y="2867530"/>
            <a:ext cx="180000" cy="180000"/>
          </a:xfrm>
          <a:prstGeom prst="ellipse">
            <a:avLst/>
          </a:prstGeom>
          <a:solidFill>
            <a:srgbClr val="92D050"/>
          </a:solidFill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2" name="Picture 4" descr="https://tamil.boldsky.com/img/2021/07/2-parentsday-1627133196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22" b="100000" l="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16003" r="18826" b="-4522"/>
          <a:stretch/>
        </p:blipFill>
        <p:spPr bwMode="auto">
          <a:xfrm>
            <a:off x="8609273" y="3757857"/>
            <a:ext cx="1503531" cy="152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banner2.cleanpng.com/20181201/zx/kisspng-moving-the-needle-2-from-a-mother-to-a-warrior-5c02463e6539f3.0797796715436529264146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599" t="53079"/>
          <a:stretch/>
        </p:blipFill>
        <p:spPr bwMode="auto">
          <a:xfrm>
            <a:off x="8343098" y="4493752"/>
            <a:ext cx="461117" cy="71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8915627" y="3510587"/>
            <a:ext cx="338081" cy="337568"/>
          </a:xfrm>
          <a:prstGeom prst="ellipse">
            <a:avLst/>
          </a:prstGeom>
          <a:solidFill>
            <a:srgbClr val="92D050"/>
          </a:solidFill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9539256" y="3679371"/>
            <a:ext cx="288000" cy="288000"/>
          </a:xfrm>
          <a:prstGeom prst="ellipse">
            <a:avLst/>
          </a:prstGeom>
          <a:solidFill>
            <a:srgbClr val="FFCC00"/>
          </a:solidFill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8470083" y="4519259"/>
            <a:ext cx="180000" cy="180000"/>
          </a:xfrm>
          <a:prstGeom prst="ellipse">
            <a:avLst/>
          </a:prstGeom>
          <a:solidFill>
            <a:srgbClr val="FF9999"/>
          </a:solidFill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54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8593"/>
            <a:ext cx="10515600" cy="723446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r>
              <a:rPr lang="ru-RU" sz="3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ОБРАЗОВАТЕЛЬНГО МАРАФОНА </a:t>
            </a:r>
            <a:r>
              <a:rPr lang="ru-RU" sz="3000" b="1" i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«Крошка -</a:t>
            </a:r>
            <a:r>
              <a:rPr lang="ru-RU" sz="3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ГНОМ»</a:t>
            </a:r>
            <a:endParaRPr lang="ru-RU" sz="30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64440590"/>
              </p:ext>
            </p:extLst>
          </p:nvPr>
        </p:nvGraphicFramePr>
        <p:xfrm>
          <a:off x="1106948" y="1016197"/>
          <a:ext cx="10246852" cy="4966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79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E1F237-62D3-498D-BCFA-CE587DF416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" r="4112" b="5468"/>
          <a:stretch/>
        </p:blipFill>
        <p:spPr>
          <a:xfrm>
            <a:off x="1830404" y="451811"/>
            <a:ext cx="7705482" cy="584736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4C6A6B-3410-4CA5-B2FB-CD6154297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873" y="3100854"/>
            <a:ext cx="3980543" cy="549275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</a:t>
            </a:r>
            <a:br>
              <a:rPr lang="ru-RU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ВНИМАНИЕ!</a:t>
            </a: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0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15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889AF2-CB1D-4C4C-9E27-488FC4C1F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071" y="224106"/>
            <a:ext cx="9217855" cy="74166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КРУПНАЯ МОТОРИКА.  ДВИЖЕНИЯ</a:t>
            </a:r>
            <a:endParaRPr lang="ru-RU" sz="30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E3334B-0CF7-4F05-8E2A-8A0E68E20047}"/>
              </a:ext>
            </a:extLst>
          </p:cNvPr>
          <p:cNvSpPr txBox="1"/>
          <p:nvPr/>
        </p:nvSpPr>
        <p:spPr>
          <a:xfrm>
            <a:off x="466333" y="1235760"/>
            <a:ext cx="11405877" cy="3431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овершенствуется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ходьба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Свободное передвижение на прогулке: взбираются на бугорки, ходят по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перешагивают</a:t>
            </a:r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через небольшие </a:t>
            </a:r>
            <a:r>
              <a:rPr lang="ru-RU" sz="2400" b="1" dirty="0" smtClean="0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препятствия</a:t>
            </a:r>
            <a:endParaRPr lang="ru-RU" sz="2400" b="1" dirty="0">
              <a:solidFill>
                <a:srgbClr val="0033C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Делают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боковые шаги</a:t>
            </a:r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медленно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кружатся на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месте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Много лазают: взбираются на горку, на диванчик, на шведскую </a:t>
            </a:r>
            <a:r>
              <a:rPr lang="ru-RU" sz="2400" b="1" dirty="0" smtClean="0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стенку Развиваются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подражательные движения </a:t>
            </a:r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(мишке, зайчику</a:t>
            </a:r>
            <a:r>
              <a:rPr lang="ru-RU" sz="2400" b="1" dirty="0" smtClean="0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ru-RU" sz="2400" b="1" dirty="0">
              <a:solidFill>
                <a:srgbClr val="0033C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подвижных играх и  плясках привыкают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координировать свои движения</a:t>
            </a:r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друг с другом. </a:t>
            </a:r>
            <a:endParaRPr lang="ru-RU" sz="24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5CCBB60-7F85-43F6-B9BB-6669C5811A6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96868" y="4715731"/>
            <a:ext cx="3328799" cy="19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5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F2E4D-5F04-4D72-99EE-AF159D37C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7930" y="118546"/>
            <a:ext cx="4196137" cy="754758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РЕЧИ</a:t>
            </a: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350DDB07-B8BB-4397-80BA-C8281176E7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DDF78596-B81E-4FA9-86C9-4DDFEB968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527" y="985726"/>
            <a:ext cx="11670942" cy="559495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 </a:t>
            </a:r>
            <a:r>
              <a:rPr lang="ru-RU" sz="24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интенсивного формирования </a:t>
            </a:r>
            <a:r>
              <a:rPr lang="ru-RU" sz="24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речи</a:t>
            </a:r>
            <a:r>
              <a:rPr lang="ru-RU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Связи между предметом (действием) и словами, их обозначающими, формируются в 6–10 раз быстрее, чем в конце первого </a:t>
            </a:r>
            <a:r>
              <a:rPr lang="ru-RU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  <a:endParaRPr lang="ru-RU" sz="24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этом </a:t>
            </a:r>
            <a:r>
              <a:rPr lang="ru-RU" sz="24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понимание речи </a:t>
            </a:r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окружающих по-прежнему </a:t>
            </a:r>
            <a:r>
              <a:rPr lang="ru-RU" sz="24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опережает умение </a:t>
            </a:r>
            <a:r>
              <a:rPr lang="ru-RU" sz="24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говорить</a:t>
            </a:r>
            <a:endParaRPr lang="ru-RU" sz="24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 усваивают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названия предметов, действий</a:t>
            </a:r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обозначения некоторых качеств и состояний. Благодаря этому можно организовать деятельность и поведение малышей, формировать и совершенствовать восприятие, основу сенсорного </a:t>
            </a:r>
            <a:r>
              <a:rPr lang="ru-RU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</a:t>
            </a:r>
            <a:endParaRPr lang="ru-RU" sz="24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Активный словарь </a:t>
            </a:r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увеличивается неравномерно. После 1 года 8–10 месяцев происходит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скачок</a:t>
            </a:r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 активно используемый словарь состоит из 200–300 слов. В нем много глаголов и существительных, встречаются простые прилагательные и наречия (тут, там, туда и т.д.), </a:t>
            </a:r>
            <a:r>
              <a:rPr lang="ru-RU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предлоги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конце второго года ребенок использует трех-, четырехсловных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предложения.</a:t>
            </a:r>
          </a:p>
          <a:p>
            <a:endParaRPr lang="ru-RU" sz="2400" b="1" dirty="0">
              <a:solidFill>
                <a:srgbClr val="0033CC"/>
              </a:solidFill>
            </a:endParaRPr>
          </a:p>
          <a:p>
            <a:endParaRPr lang="ru-RU" sz="2400" b="1" dirty="0">
              <a:solidFill>
                <a:srgbClr val="0033CC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994F03E-7422-4277-A7B8-AC73F9A53DC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46716" y="118546"/>
            <a:ext cx="1084753" cy="116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6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A0291-1DCF-483B-BC50-F515C77BA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249" y="213120"/>
            <a:ext cx="10515600" cy="539001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КОММУНИКАЦИЯ СО ВЗРОСЛЫМИ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352482-EAB1-4A27-88B5-8AE8FD686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011" y="752121"/>
            <a:ext cx="11844100" cy="603303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Общение со взрослым носит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ситуативно-деловой, объектно-направленный </a:t>
            </a:r>
            <a:r>
              <a:rPr lang="ru-RU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</a:t>
            </a:r>
            <a:endParaRPr lang="ru-RU" sz="24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Закрепляется и углубляется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потребность общения со взрослым </a:t>
            </a:r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самым разным </a:t>
            </a:r>
            <a:r>
              <a:rPr lang="ru-RU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поводам</a:t>
            </a:r>
            <a:endParaRPr lang="ru-RU" sz="24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втором году жизни ребенок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усваивает имена взрослых и детей</a:t>
            </a:r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 которыми общается повседневно, а также некоторые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родственные отношения </a:t>
            </a:r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(мама, папа, бабушка). </a:t>
            </a:r>
          </a:p>
          <a:p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понимает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элементарные человеческие чувства</a:t>
            </a:r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обозначаемые словами «радуется», «сердится», «испугался», «жалеет». </a:t>
            </a:r>
          </a:p>
          <a:p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 речи появляются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оценочные суждения</a:t>
            </a:r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«плохой», «хороший», «красивый».</a:t>
            </a:r>
          </a:p>
          <a:p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двум годам дети постепенно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переходят с языка жестов, мимики</a:t>
            </a:r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выразительных звукосочетаний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выражению просьб, желаний, </a:t>
            </a:r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предложений с помощью слов и коротких фраз.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речь становится основным средством общения</a:t>
            </a:r>
          </a:p>
          <a:p>
            <a:endParaRPr lang="ru-RU" sz="22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0E7444-E483-4070-A757-F3D7ED79C4E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0631" y="5328081"/>
            <a:ext cx="1432684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5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036E0B-AFF5-468C-85DA-8901FD0C0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87" y="146603"/>
            <a:ext cx="10337595" cy="569823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ВЕДУЩАЯ ДЕЯТЕЛЬНОСТЬ – ПРЕДМЕТНАЯ</a:t>
            </a:r>
            <a:endParaRPr lang="ru-RU" sz="30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BC7E548-4517-45DE-8450-5EF8E13DF5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85064" t="59810" r="-1730" b="17051"/>
          <a:stretch/>
        </p:blipFill>
        <p:spPr>
          <a:xfrm>
            <a:off x="10595629" y="146603"/>
            <a:ext cx="1596371" cy="16821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A715FA-E412-420D-87A0-452B46DF8EB1}"/>
              </a:ext>
            </a:extLst>
          </p:cNvPr>
          <p:cNvSpPr txBox="1"/>
          <p:nvPr/>
        </p:nvSpPr>
        <p:spPr>
          <a:xfrm>
            <a:off x="198787" y="716426"/>
            <a:ext cx="11496785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Осваивают действия </a:t>
            </a:r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предметами и разнообразными </a:t>
            </a:r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игрушками: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разборными (пирамидки, матрешки, рамки и вкладыши и др.),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строительным материалом, кубиками, конструктором,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сюжетными игрушками (куклы с атрибутами к ним, мягкие игрушки). </a:t>
            </a:r>
          </a:p>
          <a:p>
            <a:endParaRPr lang="ru-RU" sz="24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 действия ребенок воспроизводит </a:t>
            </a:r>
            <a:r>
              <a:rPr lang="ru-RU" sz="24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подражанию после показа взрослого</a:t>
            </a:r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Постепенно из отдельных действий складываются «цепочки», и  малыши учатся доводить предметные действия до результата.</a:t>
            </a:r>
          </a:p>
          <a:p>
            <a:endParaRPr lang="ru-RU" sz="24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Действия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сюжетными игрушками</a:t>
            </a:r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Дети начинают переносить разученное действие с одной игрушкой (кукла) на другие (мишки, зайки). Активно ищут предмет, необходимый для завершения действия (одеяло, чтобы уложить куклу спать, мисочку, чтобы накормить мишку).</a:t>
            </a:r>
          </a:p>
          <a:p>
            <a:endParaRPr lang="ru-RU" sz="24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Закладываются основы игровой деятельности: </a:t>
            </a:r>
          </a:p>
          <a:p>
            <a:pPr algn="ctr"/>
            <a:r>
              <a:rPr lang="ru-RU" sz="24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предметной, конструирования, сюжетно-ролевой</a:t>
            </a:r>
          </a:p>
        </p:txBody>
      </p:sp>
    </p:spTree>
    <p:extLst>
      <p:ext uri="{BB962C8B-B14F-4D97-AF65-F5344CB8AC3E}">
        <p14:creationId xmlns:p14="http://schemas.microsoft.com/office/powerpoint/2010/main" val="108447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382" y="365126"/>
            <a:ext cx="11637818" cy="923348"/>
          </a:xfrm>
        </p:spPr>
        <p:txBody>
          <a:bodyPr/>
          <a:lstStyle/>
          <a:p>
            <a:pPr algn="ctr"/>
            <a:r>
              <a:rPr lang="ru-RU" sz="3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КОММУНИКАЦИЯ СО </a:t>
            </a:r>
            <a:r>
              <a:rPr lang="ru-RU" sz="30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ВЗРОСЛЫМИ и ПРЕДМЕТНАЯ 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2" y="1600201"/>
            <a:ext cx="11637818" cy="4530435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</a:t>
            </a:r>
            <a:r>
              <a:rPr lang="ru-RU" sz="24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первый план выдвигается потребность во взрослом как помощнике и </a:t>
            </a:r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доброжелательном </a:t>
            </a:r>
            <a:r>
              <a:rPr lang="ru-RU" sz="24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соучастнике в действиях с предметами.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оль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взрослого как образца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действий.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Общение со взрослым и предметная деятельность способствует развитию всех психических процессов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восприятия, мышления, памяти, внимания и в будущем - воображения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Любознательность, инициативность, настойчивость, открытость </a:t>
            </a:r>
            <a:r>
              <a:rPr lang="ru-RU" sz="2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cоциальному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предметному миру </a:t>
            </a:r>
            <a:r>
              <a:rPr lang="ru-RU" sz="24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свидетельствуют о благополучном развитии </a:t>
            </a:r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ребенка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001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7227AB-90FF-40D7-8147-92015F5F5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998"/>
            <a:ext cx="10515600" cy="867774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ОБЩЕНИЕ И ОТНОШЕНИЯ СО СВЕРСТНИКАМИ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0D7157-4892-4893-9FC8-411F69939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226" y="965772"/>
            <a:ext cx="11527603" cy="533448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Развивается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эмоциональное общение со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сверстниками 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двое-трое дети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недолго самостоятельно играют друг с другом </a:t>
            </a:r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разученные ранее при помощи взрослого игры («Прятки», «Догонялки</a:t>
            </a:r>
            <a:r>
              <a:rPr lang="ru-RU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 </a:t>
            </a:r>
            <a:endParaRPr lang="ru-RU" sz="24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общения у детей невелик</a:t>
            </a:r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 основа его еще не </a:t>
            </a:r>
            <a:r>
              <a:rPr lang="ru-RU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сформирована </a:t>
            </a:r>
            <a:endParaRPr lang="ru-RU" sz="24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Игры</a:t>
            </a:r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«не вместе», а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«рядом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Имеет место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непонимание действий партнера.</a:t>
            </a:r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Ребенок может расплакаться и даже ударить, толкнуть или укусить жалеющего его </a:t>
            </a:r>
            <a:r>
              <a:rPr lang="ru-RU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сверстника</a:t>
            </a:r>
            <a:endParaRPr lang="ru-RU" sz="24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Часто активно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протестует против вмешательства других детей </a:t>
            </a:r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свою </a:t>
            </a:r>
            <a:r>
              <a:rPr lang="ru-RU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игру</a:t>
            </a:r>
            <a:endParaRPr lang="ru-RU" sz="24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Игрушка в руках другого гораздо интереснее, чем та, что стоит рядом. Отобрав ее у соседа, но не зная, что делать дальше, малыш ее просто </a:t>
            </a:r>
            <a:r>
              <a:rPr lang="ru-RU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бросает</a:t>
            </a:r>
            <a:endParaRPr lang="ru-RU" sz="24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5E1A95-5FD3-4795-8F3C-7A061FB6A2D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13430" y="5741753"/>
            <a:ext cx="2178570" cy="111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8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097" y="100362"/>
            <a:ext cx="11931805" cy="5018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ЗАДАЧИ ВОСПИТАНИЯ И РАЗВИТИЯ МАЛЫШЕЙ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097" y="602166"/>
            <a:ext cx="11931805" cy="615547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Учить простейшим навыкам самостоятельности</a:t>
            </a:r>
            <a:r>
              <a:rPr lang="ru-RU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опрятности, аккуратности.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Пополнять запас </a:t>
            </a:r>
            <a:r>
              <a:rPr lang="ru-RU" sz="20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понимаемых слов и активный </a:t>
            </a:r>
            <a:r>
              <a:rPr lang="ru-RU" sz="20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словарь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азвивать </a:t>
            </a:r>
            <a:r>
              <a:rPr lang="ru-RU" sz="20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потребность в </a:t>
            </a:r>
            <a:r>
              <a:rPr lang="ru-RU" sz="20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речевом </a:t>
            </a:r>
            <a:r>
              <a:rPr lang="ru-RU" sz="20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общении. </a:t>
            </a:r>
            <a:endParaRPr lang="ru-RU" sz="2000" b="1" dirty="0" smtClean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Учить </a:t>
            </a:r>
            <a:r>
              <a:rPr lang="ru-RU" sz="20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понимать слова, обозначающие названия </a:t>
            </a:r>
            <a:r>
              <a:rPr lang="ru-RU" sz="20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предметов</a:t>
            </a:r>
            <a:r>
              <a:rPr lang="ru-RU" sz="20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действия.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Учить понимать простые предложения, небольшие рассказы. </a:t>
            </a:r>
            <a:endParaRPr lang="ru-RU" sz="2000" b="1" dirty="0" smtClean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Развивать умения выражать </a:t>
            </a:r>
            <a:r>
              <a:rPr lang="ru-RU" sz="20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словами, а затем короткими </a:t>
            </a:r>
            <a:r>
              <a:rPr lang="ru-RU" sz="20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предложениями </a:t>
            </a:r>
            <a:r>
              <a:rPr lang="ru-RU" sz="20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свои потребности и желания, отвечать на вопросы взрослого.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общении с </a:t>
            </a:r>
            <a:r>
              <a:rPr lang="ru-RU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ребенком </a:t>
            </a:r>
            <a:r>
              <a:rPr lang="ru-R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развивать его восприятие, мышление, внимание, память.</a:t>
            </a:r>
            <a:endParaRPr lang="ru-RU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Учить </a:t>
            </a:r>
            <a:r>
              <a:rPr lang="ru-R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играть с </a:t>
            </a:r>
            <a:r>
              <a:rPr lang="ru-RU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игрушками, </a:t>
            </a:r>
            <a:r>
              <a:rPr lang="ru-R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предметами, подражать игре взрослого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Развивать любознательность во </a:t>
            </a:r>
            <a:r>
              <a:rPr lang="ru-RU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видах игр</a:t>
            </a:r>
            <a:r>
              <a:rPr lang="ru-R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Обращать внимание детей на запахи, звуки, цвет, размер предметов.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Учить рассматривать картинки, иллюстрации</a:t>
            </a:r>
            <a:r>
              <a:rPr lang="ru-R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Формировать </a:t>
            </a:r>
            <a:r>
              <a:rPr lang="ru-RU" sz="20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культуру </a:t>
            </a:r>
            <a:r>
              <a:rPr lang="ru-RU" sz="20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поведения: здороваться, </a:t>
            </a:r>
            <a:r>
              <a:rPr lang="ru-RU" sz="20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прощаться, благодарить</a:t>
            </a:r>
            <a:r>
              <a:rPr lang="ru-RU" sz="20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b="1" dirty="0" smtClean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Отмечать </a:t>
            </a:r>
            <a:r>
              <a:rPr lang="ru-RU" sz="20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доброжелательного отношения </a:t>
            </a:r>
            <a:r>
              <a:rPr lang="ru-RU" sz="20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ребенка к </a:t>
            </a:r>
            <a:r>
              <a:rPr lang="ru-RU" sz="20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сверстникам. </a:t>
            </a:r>
            <a:endParaRPr lang="ru-RU" sz="2000" b="1" dirty="0" smtClean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Учить играть, не мешая сверстникам.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Побуждать </a:t>
            </a:r>
            <a:r>
              <a:rPr lang="ru-RU" sz="20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сочувствию и отзывчивости.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Учить бережно относиться к растениям и животным.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Развивать эстетическое восприятие. </a:t>
            </a:r>
            <a:endParaRPr lang="ru-RU" sz="20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Развивать </a:t>
            </a:r>
            <a:r>
              <a:rPr lang="ru-RU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 к </a:t>
            </a:r>
            <a:r>
              <a:rPr lang="ru-R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музыке.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57467" y="5290982"/>
            <a:ext cx="2176461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9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2062</TotalTime>
  <Words>1271</Words>
  <Application>Microsoft Office PowerPoint</Application>
  <PresentationFormat>Широкоэкранный</PresentationFormat>
  <Paragraphs>255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Times New Roman</vt:lpstr>
      <vt:lpstr>Тема Office</vt:lpstr>
      <vt:lpstr>ГОСУДАРСТВЕННОЕ БЮДЖЕТНОЕ ДОШКОЛЬНОЕ ОБРАЗОВАТЕЛЬНОЕ УЧРЕЖДЕНИЕ ДЕТСКИЙ САД № 11  ПРИМОРСКОГО РАЙОНА САНКТ-ПЕТЕРБУРГА</vt:lpstr>
      <vt:lpstr> ФИЗИЧЕСКОЕ РАЗВИТИЕ </vt:lpstr>
      <vt:lpstr>КРУПНАЯ МОТОРИКА.  ДВИЖЕНИЯ</vt:lpstr>
      <vt:lpstr>РАЗВИТИЕ РЕЧИ</vt:lpstr>
      <vt:lpstr>КОММУНИКАЦИЯ СО ВЗРОСЛЫМИ</vt:lpstr>
      <vt:lpstr>ВЕДУЩАЯ ДЕЯТЕЛЬНОСТЬ – ПРЕДМЕТНАЯ</vt:lpstr>
      <vt:lpstr>КОММУНИКАЦИЯ СО ВЗРОСЛЫМИ и ПРЕДМЕТНАЯ ДЕЯТЕЛЬНОСТЬ</vt:lpstr>
      <vt:lpstr>ОБЩЕНИЕ И ОТНОШЕНИЯ СО СВЕРСТНИКАМИ</vt:lpstr>
      <vt:lpstr>ОСНОВНЫЕ ЗАДАЧИ ВОСПИТАНИЯ И РАЗВИТИЯ МАЛЫШЕЙ</vt:lpstr>
      <vt:lpstr>ЧТО ВАЖНО ОРГАНИЗОВАТЬ ДЛЯ СОХРАНЕНИЯ И УКРЕПЛЕНИЯ ЗДОРОВЬЯ И ЭМОЦИОНАЛЬНОГО БЛАГОПОЛУЧИЯ   МАЛЫШЕЙ</vt:lpstr>
      <vt:lpstr>ОСНОВНЫЕ ПРИОБРЕТЕНИЯ ВТОРОГО ГОДА ЖИЗНИ</vt:lpstr>
      <vt:lpstr>Презентация PowerPoint</vt:lpstr>
      <vt:lpstr>ДЕТИ 2,5-3 ЛЕТ</vt:lpstr>
      <vt:lpstr>РАЗВИТИЕ РЕЧИ</vt:lpstr>
      <vt:lpstr>ИНТЕЛЛЕКТУАЛЬНОЕ И  ЭМОЦИОНАЛЬНО-ВОЛЕВОЕ  РАЗВИТИЕ</vt:lpstr>
      <vt:lpstr>ДЕТСКИЙ САД – ВТОРОЙ ДОМ</vt:lpstr>
      <vt:lpstr>ОСНОВНЫЕ ЦЕЛИ И ЗАДАЧИ ЭФФЕКТИВНОГО  ВЗАИМОДЕЙСТВИЯ ДЕТСКОГО САДА  С СЕМЬЯМИ ВОСПИТАННИКОВ:</vt:lpstr>
      <vt:lpstr>КАК ПОСТРОИТЬ КОНСТРУКТИВНЫЕ ДОВЕРИТЕЛЬНЫЕ ПАРТНЕРСКИЕ ОТНОШЕНИЯ ПЕДАГОГОВ И РОДИТЕЛЕЙ?</vt:lpstr>
      <vt:lpstr>ОБРАЗОВАТЕЛЬНЫЙ МАРАФОН «Крошка - ГНОМ»</vt:lpstr>
      <vt:lpstr>ЗДОРОВЬЕСБЕРЕГАЮЩИЙ ОБРАЗОВАТЕЛЬНЫЙ ПРОЕКТ ОБРАЗОВАТЕЛЬНЫЙ МАРАФОН «Крошка - ГНОМ»</vt:lpstr>
      <vt:lpstr>ПЛАН ПРОЕКТНОЙ ДЕЯТЕЛЬНОСТИ  В ОБРАЗОВАТЕЛЬНОМ МАРАФОНЕ «Крошка - ГНОМ»</vt:lpstr>
      <vt:lpstr>ПСИХОЛОГО-ПЕДАГОГИЧЕСКИЕ МЕТОДЫ В ОБРАЗОВАТЕЛЬНОМ МАРАФОНЕ «Крошка - ГНОМ»</vt:lpstr>
      <vt:lpstr>СЕМЕЙНЫЕ УНИКАЛЬНЫЕ МЕТОДИЧЕСКИЕ КОНСТРУКТОРЫ В ОБРАЗОВАТЕЛЬНОМ МАРАФОНЕ «Крошка - ГНОМ»</vt:lpstr>
      <vt:lpstr>РЕЗУЛЬТАТЫ ОБРАЗОВАТЕЛЬНГО МАРАФОНА «Крошка - ГНОМ»</vt:lpstr>
      <vt:lpstr>         СПАСИБО  ЗА ВНИМАНИЕ!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УЧРЕЖДЕНИЕ ДЕТСКИЙ САД № 11  ПРИМОРСКОГО РАЙОНА САНКТ-ПЕТЕРБУРГА</dc:title>
  <dc:creator>ivbat</dc:creator>
  <cp:lastModifiedBy>user</cp:lastModifiedBy>
  <cp:revision>54</cp:revision>
  <dcterms:created xsi:type="dcterms:W3CDTF">2024-01-29T18:04:55Z</dcterms:created>
  <dcterms:modified xsi:type="dcterms:W3CDTF">2024-11-21T12:02:40Z</dcterms:modified>
</cp:coreProperties>
</file>