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1" r:id="rId13"/>
    <p:sldId id="268" r:id="rId14"/>
    <p:sldId id="272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E33D0-B3AE-4DD5-9354-F8E97C363A0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3AE68-D7BC-413D-B1B4-D276A6AD0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17848" cy="5760640"/>
          </a:xfrm>
        </p:spPr>
        <p:txBody>
          <a:bodyPr vert="vert270"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Детский сад в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 Санкт-Петербурге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Пользователь\Downloads\79B6C1EF-0070-4FC8-94EC-0752B90DE80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32656"/>
            <a:ext cx="4102477" cy="616530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flipH="1">
            <a:off x="7380312" y="-315416"/>
            <a:ext cx="738664" cy="4968551"/>
          </a:xfrm>
          <a:prstGeom prst="rect">
            <a:avLst/>
          </a:prstGeom>
        </p:spPr>
        <p:txBody>
          <a:bodyPr vert="vert"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100392" y="404665"/>
            <a:ext cx="720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7055693" y="476673"/>
            <a:ext cx="1692771" cy="5832648"/>
          </a:xfrm>
          <a:prstGeom prst="rect">
            <a:avLst/>
          </a:prstGeom>
        </p:spPr>
        <p:txBody>
          <a:bodyPr vert="vert" wrap="square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FF0000"/>
                </a:solidFill>
              </a:rPr>
              <a:t>Санкт-Петербург в детском саду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err="1" smtClean="0"/>
              <a:t>Флэшмоб</a:t>
            </a:r>
            <a:r>
              <a:rPr lang="ru-RU" dirty="0" smtClean="0"/>
              <a:t> «Виват, Санкт-Петербург!»</a:t>
            </a:r>
            <a:endParaRPr lang="ru-RU" dirty="0"/>
          </a:p>
        </p:txBody>
      </p:sp>
      <p:pic>
        <p:nvPicPr>
          <p:cNvPr id="4" name="Содержимое 3" descr="Флэшмоб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Конкурс чтецов </a:t>
            </a:r>
            <a:br>
              <a:rPr lang="ru-RU" dirty="0" smtClean="0"/>
            </a:br>
            <a:r>
              <a:rPr lang="ru-RU" dirty="0" smtClean="0"/>
              <a:t>«Люблю тебя, Петра творенье!»</a:t>
            </a:r>
            <a:endParaRPr lang="ru-RU" dirty="0"/>
          </a:p>
        </p:txBody>
      </p:sp>
      <p:pic>
        <p:nvPicPr>
          <p:cNvPr id="4" name="Содержимое 3" descr="онкурс чтецов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23216" y="1600200"/>
            <a:ext cx="689756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Музей выходного дня.</a:t>
            </a:r>
            <a:endParaRPr lang="ru-RU" dirty="0"/>
          </a:p>
        </p:txBody>
      </p:sp>
      <p:pic>
        <p:nvPicPr>
          <p:cNvPr id="4" name="Содержимое 3" descr="Музей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61662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Новый </a:t>
            </a:r>
            <a:br>
              <a:rPr lang="ru-RU" dirty="0" smtClean="0"/>
            </a:br>
            <a:r>
              <a:rPr lang="ru-RU" dirty="0" smtClean="0"/>
              <a:t>детско-родительский проект</a:t>
            </a:r>
            <a:br>
              <a:rPr lang="ru-RU" dirty="0" smtClean="0"/>
            </a:br>
            <a:r>
              <a:rPr lang="ru-RU" b="1" dirty="0" smtClean="0"/>
              <a:t>«АЗБУКА САНКТ-ПЕТЕРБУРГА»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u="sng" dirty="0" smtClean="0"/>
              <a:t>Идея азбуки: </a:t>
            </a:r>
            <a:r>
              <a:rPr lang="ru-RU" dirty="0" smtClean="0"/>
              <a:t>Увидел в городе положи в азбуку, увидел в азбуке найди в городе.</a:t>
            </a:r>
            <a:br>
              <a:rPr lang="ru-RU" dirty="0" smtClean="0"/>
            </a:br>
            <a:r>
              <a:rPr lang="ru-RU" b="1" u="sng" dirty="0" smtClean="0"/>
              <a:t>Цель: </a:t>
            </a:r>
            <a:r>
              <a:rPr lang="ru-RU" dirty="0" smtClean="0"/>
              <a:t>Создание уникальной «Азбуки Санкт-Петербурга» для нашего детского сада.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Азбука исправленное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Задачи: </a:t>
            </a:r>
            <a:br>
              <a:rPr lang="ru-RU" sz="3100" b="1" dirty="0" smtClean="0"/>
            </a:br>
            <a:r>
              <a:rPr lang="ru-RU" sz="3100" b="1" dirty="0" smtClean="0"/>
              <a:t>1. Мотивировать родителей на совместные прогулки с детьми по городу, на совместную продуктивную деятельность.</a:t>
            </a:r>
            <a:br>
              <a:rPr lang="ru-RU" sz="3100" b="1" dirty="0" smtClean="0"/>
            </a:br>
            <a:r>
              <a:rPr lang="ru-RU" sz="3100" b="1" dirty="0" smtClean="0"/>
              <a:t>2. Обогащать знания детей о достопримечательностях города.</a:t>
            </a:r>
            <a:br>
              <a:rPr lang="ru-RU" sz="3100" b="1" dirty="0" smtClean="0"/>
            </a:br>
            <a:r>
              <a:rPr lang="ru-RU" sz="3100" b="1" dirty="0" smtClean="0"/>
              <a:t>3. Развивать умение ориентироваться в городском пространстве.</a:t>
            </a:r>
            <a:br>
              <a:rPr lang="ru-RU" sz="3100" b="1" dirty="0" smtClean="0"/>
            </a:br>
            <a:r>
              <a:rPr lang="ru-RU" sz="3100" b="1" dirty="0" smtClean="0"/>
              <a:t>4. Формировать у ребёнка собственное эмоционально-ценностное отношение к Санкт-Петербургу.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8c2a727f1100b9c38e229674c05d7e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7634" y="0"/>
            <a:ext cx="628873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4464496"/>
          </a:xfr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dirty="0" smtClean="0"/>
              <a:t>Для обогащения знаний и повышения интереса к родному городу в нашем детском саду используются различные формы работы, как с детьми, так и со взрослыми.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Музыкальные досуги и праздники</a:t>
            </a:r>
            <a:endParaRPr lang="ru-RU" dirty="0"/>
          </a:p>
        </p:txBody>
      </p:sp>
      <p:pic>
        <p:nvPicPr>
          <p:cNvPr id="5" name="Содержимое 4" descr="Досуг блокад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302433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rgbClr val="0070C0"/>
                </a:solidFill>
              </a:rPr>
              <a:t>Тематические выставки</a:t>
            </a:r>
            <a:endParaRPr lang="ru-RU" sz="9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dirty="0" smtClean="0"/>
              <a:t>Зимний Петербург</a:t>
            </a:r>
            <a:endParaRPr lang="ru-RU" dirty="0"/>
          </a:p>
        </p:txBody>
      </p:sp>
      <p:pic>
        <p:nvPicPr>
          <p:cNvPr id="4" name="Содержимое 3" descr="Зимний Петербург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900 дней. Блокада Ленинграда.</a:t>
            </a:r>
            <a:endParaRPr lang="ru-RU" dirty="0"/>
          </a:p>
        </p:txBody>
      </p:sp>
      <p:pic>
        <p:nvPicPr>
          <p:cNvPr id="4" name="Содержимое 3" descr="Блокада выставк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340768"/>
            <a:ext cx="3744416" cy="5208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Город на ладошке</a:t>
            </a:r>
            <a:endParaRPr lang="ru-RU" dirty="0"/>
          </a:p>
        </p:txBody>
      </p:sp>
      <p:pic>
        <p:nvPicPr>
          <p:cNvPr id="4" name="Содержимое 3" descr="Город на ладошке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097331"/>
            <a:ext cx="3816424" cy="542926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3816424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9600" dirty="0" smtClean="0"/>
              <a:t>Фестивали-Конкурсы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Майский вальс</a:t>
            </a:r>
            <a:endParaRPr lang="ru-RU" dirty="0"/>
          </a:p>
        </p:txBody>
      </p:sp>
      <p:pic>
        <p:nvPicPr>
          <p:cNvPr id="4" name="Содержимое 3" descr="Майский вальс фото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1906626" y="-386345"/>
            <a:ext cx="5184575" cy="83507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64</Words>
  <Application>Microsoft Office PowerPoint</Application>
  <PresentationFormat>Экран (4:3)</PresentationFormat>
  <Paragraphs>17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Детский сад в  Санкт-Петербурге</vt:lpstr>
      <vt:lpstr>Для обогащения знаний и повышения интереса к родному городу в нашем детском саду используются различные формы работы, как с детьми, так и со взрослыми.</vt:lpstr>
      <vt:lpstr>Музыкальные досуги и праздники</vt:lpstr>
      <vt:lpstr>Тематические выставки</vt:lpstr>
      <vt:lpstr>Зимний Петербург</vt:lpstr>
      <vt:lpstr>900 дней. Блокада Ленинграда.</vt:lpstr>
      <vt:lpstr>Город на ладошке</vt:lpstr>
      <vt:lpstr>Фестивали-Конкурсы</vt:lpstr>
      <vt:lpstr>Майский вальс</vt:lpstr>
      <vt:lpstr>Флэшмоб «Виват, Санкт-Петербург!»</vt:lpstr>
      <vt:lpstr>Конкурс чтецов  «Люблю тебя, Петра творенье!»</vt:lpstr>
      <vt:lpstr>Музей выходного дня.</vt:lpstr>
      <vt:lpstr> Новый  детско-родительский проект «АЗБУКА САНКТ-ПЕТЕРБУРГА» Идея азбуки: Увидел в городе положи в азбуку, увидел в азбуке найди в городе. Цель: Создание уникальной «Азбуки Санкт-Петербурга» для нашего детского сада.  </vt:lpstr>
      <vt:lpstr>Слайд 14</vt:lpstr>
      <vt:lpstr>Задачи:  1. Мотивировать родителей на совместные прогулки с детьми по городу, на совместную продуктивную деятельность. 2. Обогащать знания детей о достопримечательностях города. 3. Развивать умение ориентироваться в городском пространстве. 4. Формировать у ребёнка собственное эмоционально-ценностное отношение к Санкт-Петербургу.  </vt:lpstr>
      <vt:lpstr>Слайд 16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Детский сад в  Санкт-Петербурге</dc:title>
  <dc:creator>Пользователь</dc:creator>
  <cp:lastModifiedBy>Пользователь</cp:lastModifiedBy>
  <cp:revision>29</cp:revision>
  <dcterms:created xsi:type="dcterms:W3CDTF">2024-12-01T12:25:12Z</dcterms:created>
  <dcterms:modified xsi:type="dcterms:W3CDTF">2024-12-02T14:25:57Z</dcterms:modified>
</cp:coreProperties>
</file>