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619672" y="692696"/>
            <a:ext cx="4752528" cy="1470025"/>
          </a:xfrm>
        </p:spPr>
        <p:txBody>
          <a:bodyPr>
            <a:noAutofit/>
          </a:bodyPr>
          <a:lstStyle>
            <a:lvl1pPr>
              <a:defRPr sz="6600" b="1" baseline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</a:defRPr>
            </a:lvl1pPr>
          </a:lstStyle>
          <a:p>
            <a:r>
              <a:rPr lang="ru-RU" dirty="0"/>
              <a:t>Шаблон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95536" y="5805264"/>
            <a:ext cx="8208912" cy="888504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Автор шаблона: Хватова М.Ю., учитель начальных классов ГБОУ школы-интерната №31 Невского р-на СПб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410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alphaModFix amt="43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70606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368C5-4F95-47DF-B0C1-15EBF5535A7F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E7AE2-F912-4627-B10B-AF8612A89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62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339" y="0"/>
            <a:ext cx="8352928" cy="1470025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эмоционального интеллекта посредством музыкального сопровождения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07A679-24F2-4313-4317-B69810AC38CF}"/>
              </a:ext>
            </a:extLst>
          </p:cNvPr>
          <p:cNvSpPr txBox="1"/>
          <p:nvPr/>
        </p:nvSpPr>
        <p:spPr>
          <a:xfrm>
            <a:off x="524934" y="5949280"/>
            <a:ext cx="8254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Толстенко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А.В., воспитатель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Кулагина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музыкальный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</a:p>
        </p:txBody>
      </p:sp>
    </p:spTree>
    <p:extLst>
      <p:ext uri="{BB962C8B-B14F-4D97-AF65-F5344CB8AC3E}">
        <p14:creationId xmlns:p14="http://schemas.microsoft.com/office/powerpoint/2010/main" val="2183736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раскрытие творческого, эмоционально-нравственного и интеллектуального потенциала ребенка.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культурного, творческого, эмоционально-нравственного и интеллектуального потенциала ребенка.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Пополнение словарного запаса ребенка.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координации движения.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возможностей для творческого самовыражения.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терпимости к противоположному мнению окружающих.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памяти, внимания, мышления, восприятия, воображения и речи.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941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Эмоциональный интеллект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это способность распознавать эмоции, желания и намерения, свои и окружающих людей.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426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BD418-9EEA-7B0D-7379-CCED01865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CC0488-41FE-A93C-5598-9D1E88C34E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00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A9851-1EF0-F1FD-BB7C-E9C8EBE78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9FE5BA-1CFB-CB4B-E994-B62144F90C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66668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A5A884-0A4B-1F9A-898F-4118325E3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F8C1191-7925-8FC0-F38F-CA195B7AEF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31874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9F24B56-6AD4-3D5E-07EF-730E87ECF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76365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 3</Template>
  <TotalTime>19</TotalTime>
  <Words>97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Monotype Corsiva</vt:lpstr>
      <vt:lpstr>Times New Roman</vt:lpstr>
      <vt:lpstr>Тема Office</vt:lpstr>
      <vt:lpstr>Тема: Развитие эмоционального интеллекта посредством музыкального сопровождения </vt:lpstr>
      <vt:lpstr>Цель: раскрытие творческого, эмоционально-нравственного и интеллектуального потенциала ребенка.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Развитие эмоционального интеллекта посредством музыкального сопровождения </dc:title>
  <dc:creator>Maria Dmitrieva</dc:creator>
  <cp:lastModifiedBy>Пользователь</cp:lastModifiedBy>
  <cp:revision>5</cp:revision>
  <dcterms:created xsi:type="dcterms:W3CDTF">2024-12-01T12:39:13Z</dcterms:created>
  <dcterms:modified xsi:type="dcterms:W3CDTF">2024-12-03T07:27:23Z</dcterms:modified>
</cp:coreProperties>
</file>