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70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5732" y="421419"/>
            <a:ext cx="9918880" cy="306125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«Федеральная рабочая программа воспитания в ДОУ через реализацию регионального компонента «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Петербурговедение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389120"/>
            <a:ext cx="8773201" cy="1852654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Мсхиладзе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Гиоргиевна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  <a:p>
            <a:pPr algn="r"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ГБДОУ детский сад №72</a:t>
            </a:r>
          </a:p>
          <a:p>
            <a:pPr algn="r"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района </a:t>
            </a:r>
          </a:p>
          <a:p>
            <a:pPr algn="r"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1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4937665" cy="7196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Всемирный день театра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25" y="1447434"/>
            <a:ext cx="6243461" cy="51282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562" y="1447435"/>
            <a:ext cx="4013804" cy="22851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562" y="3894084"/>
            <a:ext cx="4013804" cy="268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4937665" cy="71966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космонавтики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41" y="1403679"/>
            <a:ext cx="2924100" cy="5198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049" y="1403679"/>
            <a:ext cx="3773855" cy="28303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612" y="1403677"/>
            <a:ext cx="3055566" cy="51984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049" y="4293980"/>
            <a:ext cx="3773855" cy="2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4937665" cy="7196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Победы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8" t="5740" r="37328"/>
          <a:stretch/>
        </p:blipFill>
        <p:spPr>
          <a:xfrm>
            <a:off x="6119231" y="3380245"/>
            <a:ext cx="2552370" cy="32447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5" b="15706"/>
          <a:stretch/>
        </p:blipFill>
        <p:spPr>
          <a:xfrm>
            <a:off x="6119230" y="1439186"/>
            <a:ext cx="2552371" cy="1820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66" y="1439186"/>
            <a:ext cx="3943324" cy="52397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531" y="1439186"/>
            <a:ext cx="2336834" cy="518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4937665" cy="7196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по станциям к 9 Мая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87063" y="1414093"/>
            <a:ext cx="1506224" cy="23984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17"/>
          <a:stretch/>
        </p:blipFill>
        <p:spPr>
          <a:xfrm>
            <a:off x="9387063" y="3982970"/>
            <a:ext cx="1506224" cy="24337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5" r="11374"/>
          <a:stretch/>
        </p:blipFill>
        <p:spPr>
          <a:xfrm>
            <a:off x="5896595" y="1426693"/>
            <a:ext cx="3267988" cy="2385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"/>
          <a:stretch/>
        </p:blipFill>
        <p:spPr>
          <a:xfrm>
            <a:off x="1439094" y="3982970"/>
            <a:ext cx="4363268" cy="25075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" r="13840"/>
          <a:stretch/>
        </p:blipFill>
        <p:spPr>
          <a:xfrm>
            <a:off x="5936353" y="3982970"/>
            <a:ext cx="3228230" cy="25075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94" y="1426693"/>
            <a:ext cx="4347719" cy="244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8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4937665" cy="7196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города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978" y="1474966"/>
            <a:ext cx="3491633" cy="50490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119" y="1474966"/>
            <a:ext cx="3212904" cy="23416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841" y="1474966"/>
            <a:ext cx="2931018" cy="50490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119" y="4114367"/>
            <a:ext cx="3212904" cy="240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7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359" y="626301"/>
            <a:ext cx="7314402" cy="84469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Презентация: «Прогулка по городу»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7" y="1470991"/>
            <a:ext cx="5630737" cy="31143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7" y="4839461"/>
            <a:ext cx="3206663" cy="182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215" y="1470991"/>
            <a:ext cx="5132801" cy="31270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815" y="4839461"/>
            <a:ext cx="3044007" cy="18204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78" y="4839461"/>
            <a:ext cx="3269838" cy="18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584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5469699" cy="7196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«Музейные встречи»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353" y="2072930"/>
            <a:ext cx="2194560" cy="43884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"/>
          <a:stretch/>
        </p:blipFill>
        <p:spPr>
          <a:xfrm>
            <a:off x="5156421" y="2053928"/>
            <a:ext cx="2051436" cy="4407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9"/>
          <a:stretch/>
        </p:blipFill>
        <p:spPr>
          <a:xfrm>
            <a:off x="2068986" y="2053928"/>
            <a:ext cx="2351939" cy="4407451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629689" y="1343770"/>
            <a:ext cx="9987166" cy="5011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помочь ребенку осознать социальную роль музейного посетителя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27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6232" y="4341411"/>
            <a:ext cx="8915399" cy="7540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kern="0" dirty="0" smtClean="0">
                <a:latin typeface="Times New Roman" panose="02020603050405020304" pitchFamily="18" charset="0"/>
              </a:rPr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6233"/>
            <a:ext cx="10590212" cy="398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8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580" y="624110"/>
            <a:ext cx="9803032" cy="902540"/>
          </a:xfrm>
        </p:spPr>
        <p:txBody>
          <a:bodyPr/>
          <a:lstStyle/>
          <a:p>
            <a:pPr algn="ctr"/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Федеральная рабочая программа воспитания 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1767963" y="186060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767964" y="279286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767963" y="378835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767963" y="4782542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97973" y="1800277"/>
            <a:ext cx="5424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социальные навыки и умения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20432" y="2723927"/>
            <a:ext cx="5801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эмоциональный интеллект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61912" y="3756026"/>
            <a:ext cx="7304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когнитивное развитие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786127" y="4758688"/>
            <a:ext cx="557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культурные и нравственные ценности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995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580" y="624110"/>
            <a:ext cx="9803032" cy="902540"/>
          </a:xfrm>
        </p:spPr>
        <p:txBody>
          <a:bodyPr/>
          <a:lstStyle/>
          <a:p>
            <a:pPr algn="ctr"/>
            <a:r>
              <a:rPr lang="ru-RU" b="1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Региональный компонент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1767963" y="186060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767964" y="279286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767963" y="378835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767963" y="4782542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88804" y="1840474"/>
            <a:ext cx="5424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развитие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68409" y="2757371"/>
            <a:ext cx="715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принадлежности к своему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региону и стране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17933" y="3750077"/>
            <a:ext cx="7304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к культурному и историческому наследию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33835" y="4772932"/>
            <a:ext cx="344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обучению </a:t>
            </a:r>
          </a:p>
        </p:txBody>
      </p:sp>
    </p:spTree>
    <p:extLst>
      <p:ext uri="{BB962C8B-B14F-4D97-AF65-F5344CB8AC3E}">
        <p14:creationId xmlns:p14="http://schemas.microsoft.com/office/powerpoint/2010/main" val="375299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580" y="624110"/>
            <a:ext cx="9803032" cy="9025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Региональный компонент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Петербурговедение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767963" y="186060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767964" y="279286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767963" y="378835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68409" y="1872088"/>
            <a:ext cx="43731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родном городе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52506" y="2757371"/>
            <a:ext cx="6286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патриотизма и гордости за свой город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97640" y="3748599"/>
            <a:ext cx="4974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культуры города</a:t>
            </a:r>
          </a:p>
        </p:txBody>
      </p:sp>
    </p:spTree>
    <p:extLst>
      <p:ext uri="{BB962C8B-B14F-4D97-AF65-F5344CB8AC3E}">
        <p14:creationId xmlns:p14="http://schemas.microsoft.com/office/powerpoint/2010/main" val="236521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580" y="624110"/>
            <a:ext cx="9803032" cy="902540"/>
          </a:xfrm>
        </p:spPr>
        <p:txBody>
          <a:bodyPr/>
          <a:lstStyle/>
          <a:p>
            <a:pPr algn="ctr"/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Федеральная рабочая программа воспитания 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1767963" y="1526650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767963" y="2427648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767963" y="3256158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767963" y="4108677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26080" y="1448679"/>
            <a:ext cx="6400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 января: День снятия Блокады Ленинграда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26080" y="2369041"/>
            <a:ext cx="5801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 февраля: День защитника Отечества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26080" y="3256158"/>
            <a:ext cx="537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 марта: Всемирный день театра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926080" y="4064689"/>
            <a:ext cx="557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 апреля: День космонавтики</a:t>
            </a:r>
            <a:endParaRPr lang="ru-RU" sz="2400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1767963" y="4961196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26080" y="4946741"/>
            <a:ext cx="557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 мая: День Победы</a:t>
            </a:r>
            <a:endParaRPr lang="ru-RU" sz="2400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1767963" y="581371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26080" y="5836682"/>
            <a:ext cx="557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latin typeface="Times New Roman" panose="02020603050405020304" pitchFamily="18" charset="0"/>
              </a:rPr>
              <a:t>12 июня: День России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43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580" y="624110"/>
            <a:ext cx="9803032" cy="902540"/>
          </a:xfrm>
        </p:spPr>
        <p:txBody>
          <a:bodyPr/>
          <a:lstStyle/>
          <a:p>
            <a:pPr algn="ctr"/>
            <a:r>
              <a:rPr lang="ru-RU" b="1" kern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Методическое обеспечение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1377566" y="1448381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374791" y="2198144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374791" y="2891202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374791" y="3699721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355974" y="1448381"/>
            <a:ext cx="86589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пособие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СКАЗКА, ГОРОД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БЫЛЬ» 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Солнцева, Е. В. Коренева-Леонтьева;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355974" y="2192466"/>
            <a:ext cx="98360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Авторская программа Г.Т.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Алифановой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«Первые шаги»,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пособия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Петербурговедение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малышей от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до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лет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СПб, Паритет,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2008 г;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5976" y="2903025"/>
            <a:ext cx="86589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Культурно-образовательная программа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НА ЛАДОШКЕ»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Н. Г. Шейко, Е. Н.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Коробкова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53199" y="3686534"/>
            <a:ext cx="94385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НА ЛАДОШКЕ»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по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приобщению детей к культурному наследию Санкт-Петербурга Гурьянова Н. В., Пискарева Т. С., Шейко Н. Г.;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1374791" y="4815611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353199" y="5706977"/>
            <a:ext cx="9732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 ПО ОЗНАКОМЛЕНИЮ СТАРШИХ ДОШКОЛЬНИКОВ С ИСТОРИЕЙ И КУЛЬТУРОЙ САНКТ-ПЕТЕРБУРГА Т.Ю. Толкачева Санкт-Петербург ДЕТСТВО-ПРЕСС 2012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1374791" y="5708745"/>
            <a:ext cx="978408" cy="484632"/>
          </a:xfrm>
          <a:prstGeom prst="rightArrow">
            <a:avLst>
              <a:gd name="adj1" fmla="val 50000"/>
              <a:gd name="adj2" fmla="val 6148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56953" y="4815611"/>
            <a:ext cx="9430247" cy="766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ДУХОВНО-НРАВСТВЕННОЕ ВОСПИТАНИЕ ДЕТЕЙ ДОШКОЛЬНОГО ВОЗРАСТА </a:t>
            </a:r>
            <a:r>
              <a:rPr lang="ru-RU" sz="2200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Методические рекомендации А.Б. </a:t>
            </a:r>
            <a:r>
              <a:rPr lang="ru-RU" sz="2200" kern="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Теплова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26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993" y="516044"/>
            <a:ext cx="8911687" cy="128089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Уголки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Петербурговедения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378" y="1312979"/>
            <a:ext cx="6766559" cy="535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2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снятия Блокады Ленинграда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055" y="1717482"/>
            <a:ext cx="3776868" cy="4285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765" y="1717482"/>
            <a:ext cx="3288454" cy="4285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84" y="1717482"/>
            <a:ext cx="2892679" cy="428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защитника Отечества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96" y="1359673"/>
            <a:ext cx="8269785" cy="47392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03" y="1359673"/>
            <a:ext cx="2184013" cy="14418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01" y="4491709"/>
            <a:ext cx="2184015" cy="16071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01" y="2922023"/>
            <a:ext cx="2184015" cy="141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1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351</TotalTime>
  <Words>305</Words>
  <Application>Microsoft Office PowerPoint</Application>
  <PresentationFormat>Широкоэкранный</PresentationFormat>
  <Paragraphs>47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 3</vt:lpstr>
      <vt:lpstr>Легкий дым</vt:lpstr>
      <vt:lpstr>Тема: «Федеральная рабочая программа воспитания в ДОУ через реализацию регионального компонента «Петербурговедение»</vt:lpstr>
      <vt:lpstr>Федеральная рабочая программа воспитания </vt:lpstr>
      <vt:lpstr>Региональный компонент</vt:lpstr>
      <vt:lpstr>Региональный компонент "Петербурговедение"</vt:lpstr>
      <vt:lpstr>Федеральная рабочая программа воспитания </vt:lpstr>
      <vt:lpstr>Методическое обеспечение</vt:lpstr>
      <vt:lpstr>Уголки «Петербурговедения»</vt:lpstr>
      <vt:lpstr>День снятия Блокады Ленинграда</vt:lpstr>
      <vt:lpstr>День защитника Отечества</vt:lpstr>
      <vt:lpstr>Всемирный день театра</vt:lpstr>
      <vt:lpstr>День космонавтики</vt:lpstr>
      <vt:lpstr>День Победы</vt:lpstr>
      <vt:lpstr>Игра по станциям к 9 Мая</vt:lpstr>
      <vt:lpstr>День города</vt:lpstr>
      <vt:lpstr>Презентация: «Прогулка по городу»</vt:lpstr>
      <vt:lpstr>Проект «Музейные встречи»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«Федеральная рабочая программа воспитания в ДОУ через реализацию регионального компонента «Петербурговедение»</dc:title>
  <dc:creator>user</dc:creator>
  <cp:lastModifiedBy>Пользователь</cp:lastModifiedBy>
  <cp:revision>61</cp:revision>
  <dcterms:created xsi:type="dcterms:W3CDTF">2024-12-01T18:17:27Z</dcterms:created>
  <dcterms:modified xsi:type="dcterms:W3CDTF">2024-12-02T12:41:38Z</dcterms:modified>
</cp:coreProperties>
</file>