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4" r:id="rId5"/>
    <p:sldId id="275" r:id="rId6"/>
    <p:sldId id="260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63" r:id="rId16"/>
    <p:sldId id="262" r:id="rId17"/>
    <p:sldId id="27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C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7919-E22C-41CA-BDDA-61B94C7F023C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8DAF-8D37-44E7-B342-179594C32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527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7919-E22C-41CA-BDDA-61B94C7F023C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8DAF-8D37-44E7-B342-179594C32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547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7919-E22C-41CA-BDDA-61B94C7F023C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8DAF-8D37-44E7-B342-179594C32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85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7919-E22C-41CA-BDDA-61B94C7F023C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8DAF-8D37-44E7-B342-179594C32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24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7919-E22C-41CA-BDDA-61B94C7F023C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8DAF-8D37-44E7-B342-179594C32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730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7919-E22C-41CA-BDDA-61B94C7F023C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8DAF-8D37-44E7-B342-179594C32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955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7919-E22C-41CA-BDDA-61B94C7F023C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8DAF-8D37-44E7-B342-179594C32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294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7919-E22C-41CA-BDDA-61B94C7F023C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8DAF-8D37-44E7-B342-179594C32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742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7919-E22C-41CA-BDDA-61B94C7F023C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8DAF-8D37-44E7-B342-179594C32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75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7919-E22C-41CA-BDDA-61B94C7F023C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8DAF-8D37-44E7-B342-179594C32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09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7919-E22C-41CA-BDDA-61B94C7F023C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8DAF-8D37-44E7-B342-179594C32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19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C7919-E22C-41CA-BDDA-61B94C7F023C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38DAF-8D37-44E7-B342-179594C328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02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" y="12879"/>
            <a:ext cx="12192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3945" y="2316163"/>
            <a:ext cx="108182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духовно-нравственных ценностей у детей младшего дошкольного возраста. Альбом «Я расту»</a:t>
            </a:r>
          </a:p>
        </p:txBody>
      </p:sp>
    </p:spTree>
    <p:extLst>
      <p:ext uri="{BB962C8B-B14F-4D97-AF65-F5344CB8AC3E}">
        <p14:creationId xmlns:p14="http://schemas.microsoft.com/office/powerpoint/2010/main" val="1735990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83256" y="2767792"/>
            <a:ext cx="661424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уважения к труду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2" y="119129"/>
            <a:ext cx="4436133" cy="66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0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74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96125" y="2086378"/>
            <a:ext cx="82091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интереса к русским традициям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промыслам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91"/>
            <a:ext cx="4638547" cy="666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634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8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819" y="5662188"/>
            <a:ext cx="1161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70478" y="587222"/>
            <a:ext cx="83841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представлений о городах России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711" y="3366011"/>
            <a:ext cx="4896584" cy="32454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103" y="1677137"/>
            <a:ext cx="2783470" cy="43273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9" y="144887"/>
            <a:ext cx="3193961" cy="425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79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819" y="5662188"/>
            <a:ext cx="1161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1817" y="6052762"/>
            <a:ext cx="117841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символами государства (герб, флаг, гимн), праздниками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0" y="103031"/>
            <a:ext cx="3883002" cy="5731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77" y="100773"/>
            <a:ext cx="4316882" cy="573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46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818" y="5223975"/>
            <a:ext cx="1161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2735" y="5748600"/>
            <a:ext cx="114879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толерантности, чувства уважения к другим народам, их традициям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9" y="167109"/>
            <a:ext cx="5465802" cy="37223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65" y="167109"/>
            <a:ext cx="3755144" cy="566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73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39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04198" y="540913"/>
            <a:ext cx="53064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Рассматривая фотоальбомы, дети часто делятся своими воспоминаниями и эмоциями, рассказывая истории, связанные с изображениями.</a:t>
            </a: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концепция патриотического воспитания в соответствии с ФОП ДО как можно раньше пробудить в детях любовь к родной земле, воспитывать уважение к родному дому, семье, улице, району, городу, формировать чувство гордости за достижения страны и решению этой задачи способствует реализация нашего проекта «Фотоальбом «Я расту».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5" y="115909"/>
            <a:ext cx="2678300" cy="35710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5" y="3036867"/>
            <a:ext cx="2678300" cy="35571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691" y="115909"/>
            <a:ext cx="2614205" cy="34719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635" y="3036867"/>
            <a:ext cx="2678300" cy="355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06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15441" y="1427065"/>
            <a:ext cx="4540880" cy="3714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 фотографию смотрю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 гордость вам говорю: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«Знакомьтесь, вот моя семья.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папа, мама, кот и я.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них прожить никак нельзя,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семья – мои друзья»</a:t>
            </a:r>
          </a:p>
          <a:p>
            <a:pPr>
              <a:lnSpc>
                <a:spcPct val="114000"/>
              </a:lnSpc>
            </a:pP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067576" y="3593205"/>
            <a:ext cx="332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1" y="136123"/>
            <a:ext cx="6587458" cy="629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76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7576" y="3593205"/>
            <a:ext cx="332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59" y="0"/>
            <a:ext cx="11354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95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C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444" y="1918952"/>
            <a:ext cx="7215556" cy="49390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0456" y="487791"/>
            <a:ext cx="444321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«Патриотизм – это любовь к Родине. Любовь нельзя ни купить, ни подарить, нельзя заставить любить. Можно создать условия, чтобы молодой человек дорожил тем, что ему досталось от своих дедов и прадедов. Это всё должно быть в нашей душе, в нашем сердце. Это то, без чего человек не может существовать, если хочет быть человеком». 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В. Путин</a:t>
            </a:r>
          </a:p>
        </p:txBody>
      </p:sp>
    </p:spTree>
    <p:extLst>
      <p:ext uri="{BB962C8B-B14F-4D97-AF65-F5344CB8AC3E}">
        <p14:creationId xmlns:p14="http://schemas.microsoft.com/office/powerpoint/2010/main" val="3960101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66939" y="606625"/>
            <a:ext cx="8182378" cy="5644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8000"/>
              </a:lnSpc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Нравственно-патриотическое воспитание детей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одно из важных условий успешного развития современного российского общества. Оно представляет собой взаимодействие взрослого и детей в совместной деятельности и общении, направленное на раскрытие и формирование в ребёнке общечеловеческих нравственных качеств личности, приобщение к истокам национальной региональной культуры, природе родного края, воспитание эмоционально-действенного отношения, чувства сопричастности, привязанности к окружающим.</a:t>
            </a:r>
          </a:p>
        </p:txBody>
      </p:sp>
    </p:spTree>
    <p:extLst>
      <p:ext uri="{BB962C8B-B14F-4D97-AF65-F5344CB8AC3E}">
        <p14:creationId xmlns:p14="http://schemas.microsoft.com/office/powerpoint/2010/main" val="4074260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394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628" y="5870276"/>
            <a:ext cx="11616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родителями созданы фотоальбомы воспитанников группы. Работа по заполнению альбомов рассчитана на все года пребывания ребенка в дошкольном учреждении.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28" y="245996"/>
            <a:ext cx="7469747" cy="562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94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273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215" y="4749402"/>
            <a:ext cx="116940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фотоальбомов является простым, доступным и эффективным инструментом для быстрой адаптации детей, особенно в новых условиях, таких как приход в детский сад. Этот метод помогает детям привыкнуть к изменениям, снизить уровень стресса и тревоги, а также способствует развитию эмоциональной устойчивости.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просматривая альбомы с детьми, укреплялось доверие между ребенком и взрослым,  формировалось позитивное отношение к переменам.</a:t>
            </a:r>
          </a:p>
          <a:p>
            <a:r>
              <a:rPr lang="ru-RU" dirty="0"/>
              <a:t>\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18" y="223930"/>
            <a:ext cx="3163373" cy="42178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21" y="223930"/>
            <a:ext cx="3168202" cy="42242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818" y="223930"/>
            <a:ext cx="3146554" cy="419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50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63908" y="323290"/>
            <a:ext cx="8182378" cy="637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нравственно-патриотическому воспитанию детей включает целый комплекс задач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 ребенка любви и привязанности к своей семье, дому, детскому саду, улице, городу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бережного отношения к природе и всему живому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уважения к труду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интерес к русским традициям и промыслам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элементарных знаний о правах человека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представлений о городах России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символами государства (герб, флаг, гимн), праздниками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чувства ответственности и гордости за достижения страны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толерантности, чувства уважения к другим народам, их традициям</a:t>
            </a:r>
          </a:p>
          <a:p>
            <a:pPr>
              <a:lnSpc>
                <a:spcPct val="108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530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819" y="5662188"/>
            <a:ext cx="1161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1971" y="5377751"/>
            <a:ext cx="10487695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 ребенка любви и привязанности к своей семье, дому, детскому саду, улице, городу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9" y="61848"/>
            <a:ext cx="6766710" cy="50897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136" y="61848"/>
            <a:ext cx="4076354" cy="508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06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7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819" y="5662188"/>
            <a:ext cx="1161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543547" y="1804891"/>
            <a:ext cx="54799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 ребенка любви и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привязанности к своей семье, дому, детскому саду, улице, городу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200"/>
            <a:ext cx="6375051" cy="633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63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819" y="5662188"/>
            <a:ext cx="1161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1817" y="5842338"/>
            <a:ext cx="112046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бережного отношения к природе и всему живому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7" y="79868"/>
            <a:ext cx="3817307" cy="5582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566" y="79868"/>
            <a:ext cx="4200761" cy="558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216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518</Words>
  <Application>Microsoft Office PowerPoint</Application>
  <PresentationFormat>Широкоэкранный</PresentationFormat>
  <Paragraphs>38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Teacher</dc:creator>
  <cp:lastModifiedBy>Мария Нестерова</cp:lastModifiedBy>
  <cp:revision>70</cp:revision>
  <dcterms:created xsi:type="dcterms:W3CDTF">2023-11-15T10:52:27Z</dcterms:created>
  <dcterms:modified xsi:type="dcterms:W3CDTF">2025-10-23T08:54:51Z</dcterms:modified>
</cp:coreProperties>
</file>