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8" r:id="rId14"/>
    <p:sldId id="269" r:id="rId15"/>
    <p:sldId id="272" r:id="rId16"/>
    <p:sldId id="271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2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37.jpeg"/><Relationship Id="rId10" Type="http://schemas.openxmlformats.org/officeDocument/2006/relationships/image" Target="../media/image24.png"/><Relationship Id="rId4" Type="http://schemas.openxmlformats.org/officeDocument/2006/relationships/image" Target="../media/image2.jpe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2.jpeg"/><Relationship Id="rId4" Type="http://schemas.openxmlformats.org/officeDocument/2006/relationships/image" Target="../media/image2.jpe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63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Сказка с оркестром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3200" b="1" dirty="0" smtClean="0">
                <a:latin typeface="Book Antiqua" pitchFamily="18" charset="0"/>
              </a:rPr>
              <a:t>Музыкальные иллюстрации к произведению С.Я. Маршака </a:t>
            </a:r>
            <a:br>
              <a:rPr lang="ru-RU" sz="3200" b="1" dirty="0" smtClean="0">
                <a:latin typeface="Book Antiqua" pitchFamily="18" charset="0"/>
              </a:rPr>
            </a:br>
            <a:r>
              <a:rPr lang="ru-RU" sz="3200" b="1" i="1" dirty="0" smtClean="0">
                <a:latin typeface="Book Antiqua" pitchFamily="18" charset="0"/>
              </a:rPr>
              <a:t>«Сказка об умном мышонке»</a:t>
            </a:r>
            <a:endParaRPr lang="ru-RU" sz="3200" b="1" i="1" dirty="0"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98072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ГБДОУ детский сад № 49 Приморского района Санкт-Петербурга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4877534"/>
            <a:ext cx="29454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П</a:t>
            </a:r>
            <a:r>
              <a:rPr lang="ru-RU" dirty="0" smtClean="0"/>
              <a:t>одготовила </a:t>
            </a:r>
          </a:p>
          <a:p>
            <a:pPr algn="r"/>
            <a:r>
              <a:rPr lang="ru-RU" dirty="0"/>
              <a:t>м</a:t>
            </a:r>
            <a:r>
              <a:rPr lang="ru-RU" dirty="0" smtClean="0"/>
              <a:t>узыкальный руководитель</a:t>
            </a:r>
          </a:p>
          <a:p>
            <a:pPr algn="r"/>
            <a:r>
              <a:rPr lang="ru-RU" dirty="0" err="1" smtClean="0"/>
              <a:t>Семушина</a:t>
            </a:r>
            <a:r>
              <a:rPr lang="ru-RU" dirty="0" smtClean="0"/>
              <a:t> Н.О.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72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p001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404" y="1092969"/>
            <a:ext cx="6529625" cy="5328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90103"/>
            <a:ext cx="4104456" cy="200573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В РАБОТЕ\Мои рисунки\иллюстрации\музыка\клипарт музинстр\ложки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92" y="327026"/>
            <a:ext cx="1241425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\Рабочий стол\Cказка-оркестр МАРШАК\титиТ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056" y="141015"/>
            <a:ext cx="2401406" cy="95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710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Cказка-оркестр МАРШАК\p0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6336704" cy="5158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1963936" cy="1963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391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Cказка-оркестр МАРШАК\p0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412776"/>
            <a:ext cx="5715818" cy="4526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33379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8350805" y="2451970"/>
            <a:ext cx="0" cy="1944216"/>
          </a:xfrm>
          <a:prstGeom prst="straightConnector1">
            <a:avLst/>
          </a:prstGeom>
          <a:ln w="539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316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Cказка-оркестр МАРШАК\128521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7763"/>
            <a:ext cx="6552728" cy="700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Cказка-оркестр МАРШАК\111561736_0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72" y="4400254"/>
            <a:ext cx="3077489" cy="231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Documents and Settings\Admin\Рабочий стол\Cказка-оркестр МАРШАК\111561736_0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31319" y="4400254"/>
            <a:ext cx="2856191" cy="231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Cказка-оркестр МАРШАК\тарелк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2760"/>
            <a:ext cx="1898473" cy="197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\Рабочий стол\Cказка-оркестр МАРШАК\ТРЕЩЕТК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55421"/>
            <a:ext cx="2987186" cy="241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879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Admin\Рабочий стол\Cказка-оркестр МАРШАК\картинки\128513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52736"/>
            <a:ext cx="4608512" cy="522915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3" b="26386"/>
          <a:stretch/>
        </p:blipFill>
        <p:spPr>
          <a:xfrm>
            <a:off x="395536" y="4221088"/>
            <a:ext cx="3777899" cy="1787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4767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Admin\Рабочий стол\Cказка-оркестр МАРШАК\картинки\p0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4800578" cy="5184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202" y="2133379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8172400" y="2133378"/>
            <a:ext cx="0" cy="2015701"/>
          </a:xfrm>
          <a:prstGeom prst="straightConnector1">
            <a:avLst/>
          </a:prstGeom>
          <a:ln w="730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535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Admin\Рабочий стол\Cказка-оркестр МАРШАК\картинки\p0018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0768"/>
            <a:ext cx="4818383" cy="5059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10ко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600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10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Documents and Settings\Admin\Рабочий стол\Cказка-оркестр МАРШАК\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88" y="1268760"/>
            <a:ext cx="8166985" cy="5076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71600" y="1418347"/>
            <a:ext cx="4193232" cy="200573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по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2314" y="5624510"/>
            <a:ext cx="609600" cy="6096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267200" y="4228378"/>
            <a:ext cx="4104456" cy="2005732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Documents and Settings\Admin\Рабочий стол\Cказка-оркестр МАРШАК\ТАТ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344" y="1800934"/>
            <a:ext cx="2287488" cy="124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Admin\Рабочий стол\Cказка-оркестр МАРШАК\титиТА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318" y="4632193"/>
            <a:ext cx="3022338" cy="119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80" y="966394"/>
            <a:ext cx="1979637" cy="279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В РАБОТЕ\Мои рисунки\иллюстрации\музыка\клипарт музинстр\ложки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945" y="4377962"/>
            <a:ext cx="1241425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30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809"/>
            <a:ext cx="9144000" cy="691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3832" y="3451071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Book Antiqua" pitchFamily="18" charset="0"/>
              </a:rPr>
              <a:t> </a:t>
            </a:r>
            <a:r>
              <a:rPr lang="ru-RU" sz="3200" dirty="0" smtClean="0">
                <a:latin typeface="Book Antiqua" pitchFamily="18" charset="0"/>
              </a:rPr>
              <a:t>Спасибо за внимание! 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59632" y="1196752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Book Antiqua" pitchFamily="18" charset="0"/>
              </a:rPr>
              <a:t>В проекте была использована музыка Тиличеевой, Ломовой и украинская народная мелодия </a:t>
            </a:r>
            <a:endParaRPr lang="ru-RU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276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Admin\Рабочий стол\Cказка-оркестр МАРШАК\6068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41"/>
            <a:ext cx="9143999" cy="692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лыб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9552" y="6048880"/>
            <a:ext cx="609600" cy="6096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67678" y="342768"/>
            <a:ext cx="4104321" cy="344627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Documents and Settings\Admin\Рабочий стол\Cказка-оркестр МАРШАК\треугольник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9" y="612553"/>
            <a:ext cx="1728192" cy="172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Cказка-оркестр МАРШАК\ТАТА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30602"/>
            <a:ext cx="2287488" cy="124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261" y="1955841"/>
            <a:ext cx="1368674" cy="193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008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\Рабочий стол\Cказка-оркестр МАРШАК\p00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/>
          <a:stretch/>
        </p:blipFill>
        <p:spPr bwMode="auto">
          <a:xfrm>
            <a:off x="1691680" y="1268760"/>
            <a:ext cx="6722233" cy="5063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В РАБОТЕ\Мои рисунки\иллюстрации\музыка\МУЗ ИНСТРУМЕНТЫ\колокольчик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141236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666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Admin\Рабочий стол\Cказка-оркестр МАРШАК\p0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4713446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p0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3186194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31176"/>
            <a:ext cx="1775835" cy="251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81" y="1597776"/>
            <a:ext cx="1646929" cy="222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5652120" y="1710974"/>
            <a:ext cx="0" cy="1944216"/>
          </a:xfrm>
          <a:prstGeom prst="straightConnector1">
            <a:avLst/>
          </a:prstGeom>
          <a:ln w="539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060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Documents and Settings\Admin\Рабочий стол\Cказка-оркестр МАРШАК\128502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5896" y="908720"/>
            <a:ext cx="5201884" cy="566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p0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7" y="4005064"/>
            <a:ext cx="2956903" cy="2341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1115616" y="1700808"/>
            <a:ext cx="0" cy="1944216"/>
          </a:xfrm>
          <a:prstGeom prst="straightConnector1">
            <a:avLst/>
          </a:prstGeom>
          <a:ln w="539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422248" y="1700808"/>
            <a:ext cx="0" cy="1944216"/>
          </a:xfrm>
          <a:prstGeom prst="straightConnector1">
            <a:avLst/>
          </a:prstGeom>
          <a:ln w="539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40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Cказка-оркестр МАРШАК\p0008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995" y="1322207"/>
            <a:ext cx="6298349" cy="5101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500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Cказка-оркестр МАРШАК\p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42" y="908720"/>
            <a:ext cx="5062533" cy="540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8836">
            <a:off x="-555163" y="2734285"/>
            <a:ext cx="43815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84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1285075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42008"/>
            <a:ext cx="4968552" cy="593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2418"/>
            <a:ext cx="1979637" cy="279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290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Cказка-оркестр МАРШАК\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-9841"/>
            <a:ext cx="9135438" cy="68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Cказка-оркестр МАРШАК\p00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7134"/>
            <a:ext cx="7704856" cy="5223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835696" y="317269"/>
            <a:ext cx="5688632" cy="278143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in\Рабочий стол\Cказка-оркестр МАРШАК\0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523" y="237844"/>
            <a:ext cx="1183813" cy="167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Cказка-оркестр МАРШАК\тититити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48680"/>
            <a:ext cx="393858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Cказка-оркестр МАРШАК\0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79" y="1524922"/>
            <a:ext cx="929246" cy="131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3203848" y="1734562"/>
            <a:ext cx="1063352" cy="101539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бе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5576" y="4797152"/>
            <a:ext cx="609600" cy="6096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5224026" y="1755150"/>
            <a:ext cx="1063352" cy="101539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00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34</Words>
  <Application>Microsoft Office PowerPoint</Application>
  <PresentationFormat>Экран (4:3)</PresentationFormat>
  <Paragraphs>7</Paragraphs>
  <Slides>18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Book Antiqua</vt:lpstr>
      <vt:lpstr>Calibri</vt:lpstr>
      <vt:lpstr>Тема Office</vt:lpstr>
      <vt:lpstr>Сказка с оркестром  Музыкальные иллюстрации к произведению С.Я. Маршака  «Сказка об умном мышонке»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814635</cp:lastModifiedBy>
  <cp:revision>36</cp:revision>
  <dcterms:modified xsi:type="dcterms:W3CDTF">2025-02-05T08:00:02Z</dcterms:modified>
</cp:coreProperties>
</file>