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6" r:id="rId3"/>
    <p:sldId id="284" r:id="rId4"/>
    <p:sldId id="280" r:id="rId5"/>
    <p:sldId id="282" r:id="rId6"/>
    <p:sldId id="281" r:id="rId7"/>
    <p:sldId id="283" r:id="rId8"/>
    <p:sldId id="277" r:id="rId9"/>
    <p:sldId id="278" r:id="rId10"/>
    <p:sldId id="279" r:id="rId11"/>
    <p:sldId id="275" r:id="rId12"/>
    <p:sldId id="27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296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1.png"/><Relationship Id="rId5" Type="http://schemas.openxmlformats.org/officeDocument/2006/relationships/image" Target="../media/image20.jpg"/><Relationship Id="rId4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.png"/><Relationship Id="rId5" Type="http://schemas.openxmlformats.org/officeDocument/2006/relationships/image" Target="../media/image22.jpg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9.jp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.png"/><Relationship Id="rId5" Type="http://schemas.openxmlformats.org/officeDocument/2006/relationships/image" Target="../media/image8.jpg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1.png"/><Relationship Id="rId5" Type="http://schemas.openxmlformats.org/officeDocument/2006/relationships/image" Target="../media/image10.jpg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3.jpeg"/><Relationship Id="rId5" Type="http://schemas.openxmlformats.org/officeDocument/2006/relationships/image" Target="../media/image12.jpg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7.png"/><Relationship Id="rId5" Type="http://schemas.openxmlformats.org/officeDocument/2006/relationships/image" Target="../media/image16.jpg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Cказка-оркестр МАРШАК\4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874639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Сказка с оркестром </a:t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ru-RU" sz="3200" b="1" dirty="0" smtClean="0">
                <a:latin typeface="Book Antiqua" pitchFamily="18" charset="0"/>
              </a:rPr>
              <a:t>Музыкальные иллюстрации к произведению С.Я. Маршака </a:t>
            </a:r>
            <a:br>
              <a:rPr lang="ru-RU" sz="3200" b="1" dirty="0" smtClean="0">
                <a:latin typeface="Book Antiqua" pitchFamily="18" charset="0"/>
              </a:rPr>
            </a:br>
            <a:r>
              <a:rPr lang="ru-RU" sz="3200" b="1" i="1" dirty="0" smtClean="0">
                <a:latin typeface="Book Antiqua" pitchFamily="18" charset="0"/>
              </a:rPr>
              <a:t>«Сказка об глупом мышонке»</a:t>
            </a:r>
            <a:endParaRPr lang="ru-RU" sz="3200" b="1" i="1" dirty="0">
              <a:latin typeface="Book Antiqu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51720" y="980728"/>
            <a:ext cx="5040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ГБДОУ детский сад № 49 Приморского района Санкт-Петербурга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076056" y="4877534"/>
            <a:ext cx="294548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dirty="0"/>
              <a:t>П</a:t>
            </a:r>
            <a:r>
              <a:rPr lang="ru-RU" dirty="0" smtClean="0"/>
              <a:t>одготовила </a:t>
            </a:r>
          </a:p>
          <a:p>
            <a:pPr algn="r"/>
            <a:r>
              <a:rPr lang="ru-RU" dirty="0"/>
              <a:t>м</a:t>
            </a:r>
            <a:r>
              <a:rPr lang="ru-RU" dirty="0" smtClean="0"/>
              <a:t>узыкальный руководитель</a:t>
            </a:r>
          </a:p>
          <a:p>
            <a:pPr algn="r"/>
            <a:r>
              <a:rPr lang="ru-RU" dirty="0" err="1" smtClean="0"/>
              <a:t>Семушина</a:t>
            </a:r>
            <a:r>
              <a:rPr lang="ru-RU" dirty="0" smtClean="0"/>
              <a:t> Н.О.</a:t>
            </a:r>
            <a:endParaRPr lang="ru-RU" dirty="0"/>
          </a:p>
        </p:txBody>
      </p:sp>
      <p:pic>
        <p:nvPicPr>
          <p:cNvPr id="5" name="Вступление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7544" y="59492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7289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913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Cказка-оркестр МАРШАК\4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4" t="5900" r="1489" b="4851"/>
          <a:stretch/>
        </p:blipFill>
        <p:spPr>
          <a:xfrm>
            <a:off x="899592" y="748041"/>
            <a:ext cx="7632849" cy="53619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C:\Documents and Settings\Admin\Рабочий стол\Cказка-оркестр МАРШАК\06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09" y="0"/>
            <a:ext cx="1906597" cy="2581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колыб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89992" y="610995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7441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90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Cказка-оркестр МАРШАК\4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6" t="5708" r="1989" b="5807"/>
          <a:stretch/>
        </p:blipFill>
        <p:spPr>
          <a:xfrm>
            <a:off x="932111" y="764704"/>
            <a:ext cx="7279777" cy="51289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Финал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8024" y="607101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759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18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Admin\Рабочий стол\Cказка-оркестр МАРШАК\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07" y="0"/>
            <a:ext cx="9144000" cy="6918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79793" y="2564904"/>
            <a:ext cx="7772400" cy="1470025"/>
          </a:xfrm>
        </p:spPr>
        <p:txBody>
          <a:bodyPr>
            <a:noAutofit/>
          </a:bodyPr>
          <a:lstStyle/>
          <a:p>
            <a:r>
              <a:rPr lang="ru-RU" sz="3200" dirty="0">
                <a:latin typeface="Book Antiqua" pitchFamily="18" charset="0"/>
              </a:rPr>
              <a:t> </a:t>
            </a:r>
            <a:r>
              <a:rPr lang="ru-RU" sz="3200" smtClean="0">
                <a:latin typeface="Book Antiqua" pitchFamily="18" charset="0"/>
              </a:rPr>
              <a:t>Продолжение следует!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1772761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Cказка-оркестр МАРШАК\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01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users.kidsreview.ru/images/news/145_1053/thumbs/600_400/Skazka-o-glupom-myishonk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2" t="5726" r="3371" b="5518"/>
          <a:stretch/>
        </p:blipFill>
        <p:spPr bwMode="auto">
          <a:xfrm>
            <a:off x="1475656" y="797519"/>
            <a:ext cx="7024410" cy="50059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F:\В РАБОТЕ\Мои рисунки\иллюстрации\музыка\МУЗ ИНСТРУМЕНТЫ\колокольчик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574040"/>
            <a:ext cx="2498227" cy="2037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F:\В РАБОТЕ\Мои рисунки\иллюстрации\музыка\МУЗ ИНСТРУМЕНТЫ\колокольчик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5408871"/>
            <a:ext cx="1412363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77847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Cказка-оркестр МАРШАК\4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617" y="1080147"/>
            <a:ext cx="7092280" cy="5044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3" descr="C:\Documents and Settings\Admin\Рабочий стол\Cказка-оркестр МАРШАК\треугольник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88" y="548680"/>
            <a:ext cx="1567441" cy="1567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колыб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67544" y="604639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9568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90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Cказка-оркестр МАРШАК\4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446" y="715734"/>
            <a:ext cx="5184576" cy="52625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колыб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67544" y="5978273"/>
            <a:ext cx="609600" cy="6096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51" t="18500" r="3801" b="12201"/>
          <a:stretch/>
        </p:blipFill>
        <p:spPr>
          <a:xfrm>
            <a:off x="288032" y="288837"/>
            <a:ext cx="2318439" cy="18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691445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90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Cказка-оркестр МАРШАК\4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8" t="3590" r="5900" b="5801"/>
          <a:stretch/>
        </p:blipFill>
        <p:spPr>
          <a:xfrm>
            <a:off x="1907704" y="1108316"/>
            <a:ext cx="6480720" cy="47875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Picture backgroun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2190092" cy="1846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колыб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39552" y="622580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3364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90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Cказка-оркестр МАРШАК\4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396" y="692696"/>
            <a:ext cx="7308304" cy="52366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73" t="5045" r="16127" b="4145"/>
          <a:stretch/>
        </p:blipFill>
        <p:spPr>
          <a:xfrm>
            <a:off x="179513" y="188641"/>
            <a:ext cx="1924212" cy="18722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колыб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95536" y="622035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6093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90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Cказка-оркестр МАРШАК\4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3" t="4640" r="1747" b="4640"/>
          <a:stretch/>
        </p:blipFill>
        <p:spPr>
          <a:xfrm>
            <a:off x="1403648" y="908720"/>
            <a:ext cx="7103108" cy="5040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43" t="4367" r="10311" b="11212"/>
          <a:stretch/>
        </p:blipFill>
        <p:spPr>
          <a:xfrm>
            <a:off x="179512" y="116632"/>
            <a:ext cx="1541360" cy="158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колыб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40592" y="616530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6169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90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Cказка-оркестр МАРШАК\4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40" t="9752" r="2630" b="9426"/>
          <a:stretch/>
        </p:blipFill>
        <p:spPr>
          <a:xfrm>
            <a:off x="1619672" y="764704"/>
            <a:ext cx="6912768" cy="51663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5" y="404664"/>
            <a:ext cx="2157689" cy="1844824"/>
          </a:xfrm>
          <a:prstGeom prst="rect">
            <a:avLst/>
          </a:prstGeom>
        </p:spPr>
      </p:pic>
      <p:pic>
        <p:nvPicPr>
          <p:cNvPr id="4" name="колыб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51520" y="621868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1306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90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Cказка-оркестр МАРШАК\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1" t="2645" r="842" b="6028"/>
          <a:stretch/>
        </p:blipFill>
        <p:spPr>
          <a:xfrm>
            <a:off x="971600" y="908720"/>
            <a:ext cx="7539292" cy="5040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62" t="15351" r="13836" b="15350"/>
          <a:stretch/>
        </p:blipFill>
        <p:spPr>
          <a:xfrm>
            <a:off x="323528" y="188640"/>
            <a:ext cx="1584176" cy="17721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938113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</TotalTime>
  <Words>21</Words>
  <Application>Microsoft Office PowerPoint</Application>
  <PresentationFormat>Экран (4:3)</PresentationFormat>
  <Paragraphs>6</Paragraphs>
  <Slides>12</Slides>
  <Notes>0</Notes>
  <HiddenSlides>0</HiddenSlides>
  <MMClips>9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Book Antiqua</vt:lpstr>
      <vt:lpstr>Calibri</vt:lpstr>
      <vt:lpstr>Тема Office</vt:lpstr>
      <vt:lpstr>Сказка с оркестром  Музыкальные иллюстрации к произведению С.Я. Маршака  «Сказка об глупом мышонке»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Продолжение следует!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814635</cp:lastModifiedBy>
  <cp:revision>43</cp:revision>
  <dcterms:modified xsi:type="dcterms:W3CDTF">2025-02-04T21:55:10Z</dcterms:modified>
</cp:coreProperties>
</file>