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9" r:id="rId4"/>
    <p:sldId id="260" r:id="rId5"/>
    <p:sldId id="261" r:id="rId6"/>
    <p:sldId id="264" r:id="rId7"/>
    <p:sldId id="262" r:id="rId8"/>
    <p:sldId id="259" r:id="rId9"/>
    <p:sldId id="267" r:id="rId10"/>
    <p:sldId id="263" r:id="rId11"/>
    <p:sldId id="268" r:id="rId12"/>
    <p:sldId id="272" r:id="rId13"/>
    <p:sldId id="258" r:id="rId14"/>
    <p:sldId id="270" r:id="rId15"/>
    <p:sldId id="265" r:id="rId16"/>
    <p:sldId id="266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A20000"/>
    <a:srgbClr val="7E0000"/>
    <a:srgbClr val="7136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486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EBF-177B-4D49-8097-E01D9E128116}" type="datetimeFigureOut">
              <a:rPr lang="ru-RU" smtClean="0"/>
              <a:pPr/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41D6B-EB0D-4CED-AF74-859D88AA1B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EBF-177B-4D49-8097-E01D9E128116}" type="datetimeFigureOut">
              <a:rPr lang="ru-RU" smtClean="0"/>
              <a:pPr/>
              <a:t>04.02.2025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41D6B-EB0D-4CED-AF74-859D88AA1B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EBF-177B-4D49-8097-E01D9E128116}" type="datetimeFigureOut">
              <a:rPr lang="ru-RU" smtClean="0"/>
              <a:pPr/>
              <a:t>04.02.2025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41D6B-EB0D-4CED-AF74-859D88AA1B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EBF-177B-4D49-8097-E01D9E128116}" type="datetimeFigureOut">
              <a:rPr lang="ru-RU" smtClean="0"/>
              <a:pPr/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41D6B-EB0D-4CED-AF74-859D88AA1B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EBF-177B-4D49-8097-E01D9E128116}" type="datetimeFigureOut">
              <a:rPr lang="ru-RU" smtClean="0"/>
              <a:pPr/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41D6B-EB0D-4CED-AF74-859D88AA1B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EBF-177B-4D49-8097-E01D9E128116}" type="datetimeFigureOut">
              <a:rPr lang="ru-RU" smtClean="0"/>
              <a:pPr/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41D6B-EB0D-4CED-AF74-859D88AA1B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EBF-177B-4D49-8097-E01D9E128116}" type="datetimeFigureOut">
              <a:rPr lang="ru-RU" smtClean="0"/>
              <a:pPr/>
              <a:t>04.02.2025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41D6B-EB0D-4CED-AF74-859D88AA1B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EBF-177B-4D49-8097-E01D9E128116}" type="datetimeFigureOut">
              <a:rPr lang="ru-RU" smtClean="0"/>
              <a:pPr/>
              <a:t>04.02.2025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41D6B-EB0D-4CED-AF74-859D88AA1B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EBF-177B-4D49-8097-E01D9E128116}" type="datetimeFigureOut">
              <a:rPr lang="ru-RU" smtClean="0"/>
              <a:pPr/>
              <a:t>04.02.2025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41D6B-EB0D-4CED-AF74-859D88AA1B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EBF-177B-4D49-8097-E01D9E128116}" type="datetimeFigureOut">
              <a:rPr lang="ru-RU" smtClean="0"/>
              <a:pPr/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41D6B-EB0D-4CED-AF74-859D88AA1B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EBF-177B-4D49-8097-E01D9E128116}" type="datetimeFigureOut">
              <a:rPr lang="ru-RU" smtClean="0"/>
              <a:pPr/>
              <a:t>04.02.2025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41D6B-EB0D-4CED-AF74-859D88AA1B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EBF-177B-4D49-8097-E01D9E128116}" type="datetimeFigureOut">
              <a:rPr lang="ru-RU" smtClean="0"/>
              <a:pPr/>
              <a:t>04.02.2025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41D6B-EB0D-4CED-AF74-859D88AA1B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EBF-177B-4D49-8097-E01D9E128116}" type="datetimeFigureOut">
              <a:rPr lang="ru-RU" smtClean="0"/>
              <a:pPr/>
              <a:t>04.02.2025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41D6B-EB0D-4CED-AF74-859D88AA1B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C68EBF-177B-4D49-8097-E01D9E128116}" type="datetimeFigureOut">
              <a:rPr lang="ru-RU" smtClean="0"/>
              <a:pPr/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441D6B-EB0D-4CED-AF74-859D88AA1B8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0" r:id="rId4"/>
    <p:sldLayoutId id="2147483654" r:id="rId5"/>
    <p:sldLayoutId id="2147483651" r:id="rId6"/>
    <p:sldLayoutId id="2147483652" r:id="rId7"/>
    <p:sldLayoutId id="2147483653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ransition spd="slow"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1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6.png"/><Relationship Id="rId5" Type="http://schemas.openxmlformats.org/officeDocument/2006/relationships/image" Target="../media/image34.jpg"/><Relationship Id="rId10" Type="http://schemas.openxmlformats.org/officeDocument/2006/relationships/image" Target="../media/image8.png"/><Relationship Id="rId4" Type="http://schemas.openxmlformats.org/officeDocument/2006/relationships/image" Target="../media/image1.jpeg"/><Relationship Id="rId9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1.jpe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2.png"/><Relationship Id="rId4" Type="http://schemas.openxmlformats.org/officeDocument/2006/relationships/image" Target="../media/image1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22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1.png"/><Relationship Id="rId5" Type="http://schemas.openxmlformats.org/officeDocument/2006/relationships/image" Target="../media/image20.jpg"/><Relationship Id="rId4" Type="http://schemas.openxmlformats.org/officeDocument/2006/relationships/image" Target="../media/image4.jpeg"/><Relationship Id="rId9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774153" y="2492896"/>
            <a:ext cx="7776864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000" dirty="0">
                <a:solidFill>
                  <a:srgbClr val="002060"/>
                </a:solidFill>
                <a:latin typeface="Book Antiqua" pitchFamily="18" charset="0"/>
              </a:rPr>
              <a:t>Сказка с </a:t>
            </a:r>
            <a:r>
              <a:rPr lang="ru-RU" sz="4000" dirty="0" smtClean="0">
                <a:solidFill>
                  <a:srgbClr val="002060"/>
                </a:solidFill>
                <a:latin typeface="Book Antiqua" pitchFamily="18" charset="0"/>
              </a:rPr>
              <a:t>оркестром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4000" dirty="0" smtClean="0">
                <a:solidFill>
                  <a:srgbClr val="002060"/>
                </a:solidFill>
                <a:latin typeface="Book Antiqua" pitchFamily="18" charset="0"/>
              </a:rPr>
              <a:t>Музыкальные </a:t>
            </a:r>
            <a:r>
              <a:rPr lang="ru-RU" sz="4000" dirty="0">
                <a:solidFill>
                  <a:srgbClr val="002060"/>
                </a:solidFill>
                <a:latin typeface="Book Antiqua" pitchFamily="18" charset="0"/>
              </a:rPr>
              <a:t>иллюстрации к произведению </a:t>
            </a:r>
            <a:r>
              <a:rPr lang="ru-RU" sz="4000" dirty="0" smtClean="0">
                <a:solidFill>
                  <a:srgbClr val="002060"/>
                </a:solidFill>
                <a:latin typeface="Book Antiqua" pitchFamily="18" charset="0"/>
              </a:rPr>
              <a:t>Чуковского «Муха-Цокотуха</a:t>
            </a:r>
            <a:r>
              <a:rPr lang="ru-RU" sz="4000" dirty="0" smtClean="0">
                <a:solidFill>
                  <a:srgbClr val="002060"/>
                </a:solidFill>
                <a:latin typeface="Book Antiqua" pitchFamily="18" charset="0"/>
              </a:rPr>
              <a:t>»</a:t>
            </a:r>
            <a:endParaRPr kumimoji="0" lang="ru-RU" sz="4000" b="1" i="0" u="none" strike="noStrike" kern="1200" normalizeH="0" baseline="0" noProof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16632"/>
            <a:ext cx="5256584" cy="6610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425746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764704"/>
            <a:ext cx="6755792" cy="4968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C:\Documents and Settings\Admin\Рабочий стол\Cказка-оркестр МАРШАК\06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891" y="1850528"/>
            <a:ext cx="1906597" cy="2581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Прямая со стрелкой 3"/>
          <p:cNvCxnSpPr/>
          <p:nvPr/>
        </p:nvCxnSpPr>
        <p:spPr>
          <a:xfrm flipV="1">
            <a:off x="426843" y="2133378"/>
            <a:ext cx="0" cy="2015701"/>
          </a:xfrm>
          <a:prstGeom prst="straightConnector1">
            <a:avLst/>
          </a:prstGeom>
          <a:ln w="730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65060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052736"/>
            <a:ext cx="5322547" cy="46483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20025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1"/>
            <a:ext cx="8784976" cy="6624737"/>
          </a:xfrm>
          <a:prstGeom prst="rect">
            <a:avLst/>
          </a:prstGeom>
        </p:spPr>
      </p:pic>
      <p:pic>
        <p:nvPicPr>
          <p:cNvPr id="3" name="Picture 2" descr="C:\Documents and Settings\Admin\Рабочий стол\Cказка-оркестр МАРШАК\0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437112"/>
            <a:ext cx="1493195" cy="2111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Documents and Settings\Admin\Рабочий стол\Cказка-оркестр МАРШАК\треугольник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7047" y="4797152"/>
            <a:ext cx="1567441" cy="1567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603" y="1772816"/>
            <a:ext cx="6615885" cy="4824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02" y="378991"/>
            <a:ext cx="2787650" cy="278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2869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Admin\Рабочий стол\муха-оркестр\muha-tsokotuha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968" y="1507482"/>
            <a:ext cx="6552728" cy="48868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F:\В РАБОТЕ\Мои рисунки\иллюстрации\музыка\МУЗ ИНСТРУМЕНТЫ\колокольчик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6672"/>
            <a:ext cx="3096344" cy="252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35025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4192" y="301237"/>
            <a:ext cx="4784828" cy="62490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305256" y="476672"/>
            <a:ext cx="3690679" cy="1936424"/>
          </a:xfrm>
          <a:prstGeom prst="roundRect">
            <a:avLst/>
          </a:prstGeom>
          <a:solidFill>
            <a:schemeClr val="accent1">
              <a:alpha val="4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49644" y="3722600"/>
            <a:ext cx="3646291" cy="1856147"/>
          </a:xfrm>
          <a:prstGeom prst="roundRect">
            <a:avLst/>
          </a:prstGeom>
          <a:solidFill>
            <a:schemeClr val="accent6">
              <a:lumMod val="60000"/>
              <a:lumOff val="40000"/>
              <a:alpha val="4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C:\Documents and Settings\Admin\Рабочий стол\Cказка-оркестр МАРШАК\0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260" y="301237"/>
            <a:ext cx="1493195" cy="2111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В РАБОТЕ\Мои рисунки\иллюстрации\музыка\клипарт музинстр\ложки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260" y="3872185"/>
            <a:ext cx="1241425" cy="1706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Documents and Settings\Admin\Рабочий стол\Cказка-оркестр МАРШАК\ТАТА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052736"/>
            <a:ext cx="1693499" cy="918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Documents and Settings\Admin\Рабочий стол\Cказка-оркестр МАРШАК\титиТА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21419" y="4131258"/>
            <a:ext cx="2376251" cy="1038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плясовая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94172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7187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19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2204864"/>
            <a:ext cx="79928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Book Antiqua" pitchFamily="18" charset="0"/>
              </a:rPr>
              <a:t>В проекте была использована музыка Тиличеевой, </a:t>
            </a:r>
            <a:r>
              <a:rPr lang="ru-RU" sz="2800" dirty="0" smtClean="0">
                <a:latin typeface="Book Antiqua" pitchFamily="18" charset="0"/>
              </a:rPr>
              <a:t>Хачатуряна </a:t>
            </a:r>
            <a:r>
              <a:rPr lang="ru-RU" sz="2800" dirty="0">
                <a:latin typeface="Book Antiqua" pitchFamily="18" charset="0"/>
              </a:rPr>
              <a:t>и </a:t>
            </a:r>
            <a:r>
              <a:rPr lang="ru-RU" sz="2800" dirty="0" smtClean="0">
                <a:latin typeface="Book Antiqua" pitchFamily="18" charset="0"/>
              </a:rPr>
              <a:t>русская </a:t>
            </a:r>
            <a:r>
              <a:rPr lang="ru-RU" sz="2800" dirty="0">
                <a:latin typeface="Book Antiqua" pitchFamily="18" charset="0"/>
              </a:rPr>
              <a:t>народная </a:t>
            </a:r>
            <a:r>
              <a:rPr lang="ru-RU" sz="2800" dirty="0" smtClean="0">
                <a:latin typeface="Book Antiqua" pitchFamily="18" charset="0"/>
              </a:rPr>
              <a:t>мелодия</a:t>
            </a:r>
            <a:endParaRPr lang="ru-RU" sz="2800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43377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Admin\Рабочий стол\муха-оркестр\life-in-microworld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6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323528" y="342768"/>
            <a:ext cx="4608512" cy="3518280"/>
          </a:xfrm>
          <a:prstGeom prst="roundRect">
            <a:avLst/>
          </a:prstGeom>
          <a:solidFill>
            <a:schemeClr val="accent1">
              <a:alpha val="4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2" descr="C:\Documents and Settings\Admin\Рабочий стол\Cказка-оркестр МАРШАК\0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449" y="1844824"/>
            <a:ext cx="1493195" cy="2111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Documents and Settings\Admin\Рабочий стол\Cказка-оркестр МАРШАК\тарелки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678" y="730602"/>
            <a:ext cx="1439994" cy="1501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марш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83649" y="6009508"/>
            <a:ext cx="609600" cy="609600"/>
          </a:xfrm>
          <a:prstGeom prst="rect">
            <a:avLst/>
          </a:prstGeom>
        </p:spPr>
      </p:pic>
      <p:sp>
        <p:nvSpPr>
          <p:cNvPr id="7" name="Овал 6"/>
          <p:cNvSpPr/>
          <p:nvPr/>
        </p:nvSpPr>
        <p:spPr>
          <a:xfrm>
            <a:off x="2181644" y="1700808"/>
            <a:ext cx="806180" cy="79208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3" descr="D:\В РАБОТЕ\Мои рисунки\иллюстрации\музыка\клипарт нотный\ноты знаки\1603738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578596"/>
            <a:ext cx="466506" cy="1036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 descr="D:\В РАБОТЕ\Мои рисунки\иллюстрации\музыка\клипарт нотный\ноты знаки\1603738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0294" y="1571841"/>
            <a:ext cx="466506" cy="1036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Овал 10"/>
          <p:cNvSpPr/>
          <p:nvPr/>
        </p:nvSpPr>
        <p:spPr>
          <a:xfrm>
            <a:off x="3648562" y="1700808"/>
            <a:ext cx="761732" cy="79208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124744"/>
            <a:ext cx="4067548" cy="49764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51521" y="476672"/>
            <a:ext cx="4536503" cy="1541793"/>
          </a:xfrm>
          <a:prstGeom prst="roundRect">
            <a:avLst/>
          </a:prstGeom>
          <a:solidFill>
            <a:schemeClr val="accent1">
              <a:alpha val="4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3" descr="C:\Documents and Settings\Admin\Рабочий стол\Cказка-оркестр МАРШАК\тититити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5463" y="863871"/>
            <a:ext cx="2976497" cy="691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D:\В РАБОТЕ\Мои рисунки\иллюстрации\музыка\клипарт музинстр\ложки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917" y="271463"/>
            <a:ext cx="1241425" cy="1706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74335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99" y="116632"/>
            <a:ext cx="8909498" cy="6552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4629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06973"/>
            <a:ext cx="4585082" cy="61804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23528" y="306973"/>
            <a:ext cx="4536505" cy="1224136"/>
          </a:xfrm>
          <a:prstGeom prst="roundRect">
            <a:avLst/>
          </a:prstGeom>
          <a:solidFill>
            <a:schemeClr val="accent1">
              <a:alpha val="4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2" descr="C:\Documents and Settings\Admin\Рабочий стол\Cказка-оркестр МАРШАК\0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643" y="0"/>
            <a:ext cx="1250391" cy="1768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Documents and Settings\Admin\Рабочий стол\Cказка-оркестр МАРШАК\тититити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6073" y="306973"/>
            <a:ext cx="3096344" cy="718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38084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963" y="3573016"/>
            <a:ext cx="4468915" cy="31078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446721" y="4365104"/>
            <a:ext cx="3477207" cy="1728742"/>
          </a:xfrm>
          <a:prstGeom prst="roundRect">
            <a:avLst/>
          </a:prstGeom>
          <a:solidFill>
            <a:schemeClr val="accent1">
              <a:alpha val="4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7203375" cy="37817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D:\В РАБОТЕ\Мои рисунки\иллюстрации\музыка\клипарт музинстр\ложки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7" y="4668458"/>
            <a:ext cx="928074" cy="1275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Documents and Settings\Admin\Рабочий стол\Cказка-оркестр МАРШАК\титиТА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9816" y="4980026"/>
            <a:ext cx="1998935" cy="79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59808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620688"/>
            <a:ext cx="5904656" cy="57574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057599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33" y="152636"/>
            <a:ext cx="8951904" cy="6552728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293523" y="565552"/>
            <a:ext cx="3702413" cy="1567444"/>
          </a:xfrm>
          <a:prstGeom prst="roundRect">
            <a:avLst/>
          </a:prstGeom>
          <a:solidFill>
            <a:schemeClr val="accent2">
              <a:lumMod val="20000"/>
              <a:lumOff val="80000"/>
              <a:alpha val="4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3" descr="C:\Documents and Settings\Admin\Рабочий стол\Cказка-оркестр МАРШАК\треугольник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12" y="565552"/>
            <a:ext cx="1567441" cy="1567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Овал 9"/>
          <p:cNvSpPr/>
          <p:nvPr/>
        </p:nvSpPr>
        <p:spPr>
          <a:xfrm>
            <a:off x="1630186" y="1061242"/>
            <a:ext cx="550796" cy="576064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870417" y="4509120"/>
            <a:ext cx="3655640" cy="1800200"/>
          </a:xfrm>
          <a:prstGeom prst="roundRect">
            <a:avLst/>
          </a:prstGeom>
          <a:solidFill>
            <a:srgbClr val="7030A0">
              <a:alpha val="7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2" descr="C:\Documents and Settings\Admin\Рабочий стол\Cказка-оркестр МАРШАК\062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985" y="4331190"/>
            <a:ext cx="1563584" cy="2116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Овал 13"/>
          <p:cNvSpPr/>
          <p:nvPr/>
        </p:nvSpPr>
        <p:spPr>
          <a:xfrm>
            <a:off x="6732239" y="5013175"/>
            <a:ext cx="648101" cy="72689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Picture 3" descr="D:\В РАБОТЕ\Мои рисунки\иллюстрации\музыка\клипарт нотный\ноты знаки\1603738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0171" y="4948906"/>
            <a:ext cx="393244" cy="873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 descr="D:\В РАБОТЕ\Мои рисунки\иллюстрации\музыка\клипарт нотный\ноты знаки\1603738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6439" y="4941802"/>
            <a:ext cx="391985" cy="870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 стрелкой 4"/>
          <p:cNvCxnSpPr/>
          <p:nvPr/>
        </p:nvCxnSpPr>
        <p:spPr>
          <a:xfrm flipV="1">
            <a:off x="5076056" y="4636116"/>
            <a:ext cx="0" cy="1481014"/>
          </a:xfrm>
          <a:prstGeom prst="straightConnector1">
            <a:avLst/>
          </a:prstGeom>
          <a:ln w="539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Овал 16"/>
          <p:cNvSpPr/>
          <p:nvPr/>
        </p:nvSpPr>
        <p:spPr>
          <a:xfrm>
            <a:off x="2405539" y="1044497"/>
            <a:ext cx="585477" cy="58457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3177582" y="1055394"/>
            <a:ext cx="578473" cy="562776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Вальс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15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980728"/>
            <a:ext cx="5321447" cy="46473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C:\Documents and Settings\Admin\Рабочий стол\Cказка-оркестр МАРШАК\0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1" y="-15992"/>
            <a:ext cx="1979637" cy="2799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Documents and Settings\Admin\Рабочий стол\муха-оркестр\asw1-170x17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649" y="2564904"/>
            <a:ext cx="2115716" cy="2115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50616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40000"/>
      </a:hlink>
      <a:folHlink>
        <a:srgbClr val="E36C09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405</TotalTime>
  <Words>23</Words>
  <Application>Microsoft Office PowerPoint</Application>
  <PresentationFormat>Экран (4:3)</PresentationFormat>
  <Paragraphs>3</Paragraphs>
  <Slides>17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Book Antiqua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814635</cp:lastModifiedBy>
  <cp:revision>29</cp:revision>
  <dcterms:created xsi:type="dcterms:W3CDTF">2013-08-20T19:23:00Z</dcterms:created>
  <dcterms:modified xsi:type="dcterms:W3CDTF">2025-02-04T20:59:13Z</dcterms:modified>
</cp:coreProperties>
</file>