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311" r:id="rId2"/>
    <p:sldId id="325" r:id="rId3"/>
    <p:sldId id="327" r:id="rId4"/>
    <p:sldId id="328" r:id="rId5"/>
    <p:sldId id="329" r:id="rId6"/>
    <p:sldId id="326" r:id="rId7"/>
    <p:sldId id="330" r:id="rId8"/>
    <p:sldId id="316" r:id="rId9"/>
    <p:sldId id="269" r:id="rId10"/>
    <p:sldId id="314" r:id="rId11"/>
    <p:sldId id="281" r:id="rId12"/>
    <p:sldId id="276" r:id="rId13"/>
    <p:sldId id="277" r:id="rId14"/>
    <p:sldId id="270" r:id="rId15"/>
    <p:sldId id="273" r:id="rId16"/>
    <p:sldId id="318" r:id="rId17"/>
    <p:sldId id="306" r:id="rId18"/>
    <p:sldId id="307" r:id="rId19"/>
    <p:sldId id="275" r:id="rId20"/>
    <p:sldId id="278" r:id="rId21"/>
    <p:sldId id="315" r:id="rId22"/>
    <p:sldId id="280" r:id="rId23"/>
    <p:sldId id="266" r:id="rId24"/>
    <p:sldId id="282" r:id="rId25"/>
    <p:sldId id="283" r:id="rId26"/>
    <p:sldId id="268" r:id="rId27"/>
    <p:sldId id="284" r:id="rId28"/>
    <p:sldId id="286" r:id="rId29"/>
    <p:sldId id="290" r:id="rId30"/>
    <p:sldId id="294" r:id="rId31"/>
    <p:sldId id="319" r:id="rId32"/>
    <p:sldId id="295" r:id="rId33"/>
    <p:sldId id="320" r:id="rId34"/>
    <p:sldId id="297" r:id="rId35"/>
    <p:sldId id="334" r:id="rId36"/>
    <p:sldId id="289" r:id="rId37"/>
    <p:sldId id="331" r:id="rId38"/>
    <p:sldId id="312" r:id="rId39"/>
    <p:sldId id="332" r:id="rId40"/>
    <p:sldId id="299" r:id="rId41"/>
    <p:sldId id="291" r:id="rId42"/>
    <p:sldId id="321" r:id="rId43"/>
    <p:sldId id="322" r:id="rId44"/>
    <p:sldId id="323" r:id="rId45"/>
    <p:sldId id="333" r:id="rId46"/>
    <p:sldId id="292" r:id="rId47"/>
    <p:sldId id="305" r:id="rId48"/>
    <p:sldId id="285" r:id="rId49"/>
    <p:sldId id="313" r:id="rId50"/>
    <p:sldId id="317" r:id="rId51"/>
    <p:sldId id="308" r:id="rId52"/>
    <p:sldId id="274" r:id="rId53"/>
    <p:sldId id="309" r:id="rId54"/>
    <p:sldId id="324" r:id="rId5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7AA1"/>
    <a:srgbClr val="EA5045"/>
    <a:srgbClr val="017EB8"/>
    <a:srgbClr val="007EB9"/>
    <a:srgbClr val="017E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2" d="100"/>
          <a:sy n="62" d="100"/>
        </p:scale>
        <p:origin x="96" y="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A2109B-E432-4835-B08F-79EBF188AC4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01A27D25-9E58-45B0-8FEF-546EF98A8AD2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ru-RU" altLang="ru-RU" dirty="0">
            <a:solidFill>
              <a:schemeClr val="bg1"/>
            </a:solidFill>
            <a:latin typeface="Montserrat" panose="00000500000000000000" pitchFamily="2" charset="-52"/>
            <a:cs typeface="Times New Roman" panose="02020603050405020304" pitchFamily="18" charset="0"/>
          </a:endParaRPr>
        </a:p>
      </dgm:t>
    </dgm:pt>
    <dgm:pt modelId="{BD1C78F4-54FF-4DCB-A7C3-0F0E471DC908}" type="parTrans" cxnId="{8844A4B9-FC7E-49C2-9CFD-CA7CC5E763B6}">
      <dgm:prSet/>
      <dgm:spPr/>
      <dgm:t>
        <a:bodyPr/>
        <a:lstStyle/>
        <a:p>
          <a:endParaRPr lang="ru-RU"/>
        </a:p>
      </dgm:t>
    </dgm:pt>
    <dgm:pt modelId="{AC367579-3E99-4120-96D5-99CB8EB6EB30}" type="sibTrans" cxnId="{8844A4B9-FC7E-49C2-9CFD-CA7CC5E763B6}">
      <dgm:prSet/>
      <dgm:spPr/>
      <dgm:t>
        <a:bodyPr/>
        <a:lstStyle/>
        <a:p>
          <a:endParaRPr lang="ru-RU"/>
        </a:p>
      </dgm:t>
    </dgm:pt>
    <dgm:pt modelId="{DD855F00-611E-43B2-877C-4C4113B42946}" type="pres">
      <dgm:prSet presAssocID="{3CA2109B-E432-4835-B08F-79EBF188AC4C}" presName="CompostProcess" presStyleCnt="0">
        <dgm:presLayoutVars>
          <dgm:dir/>
          <dgm:resizeHandles val="exact"/>
        </dgm:presLayoutVars>
      </dgm:prSet>
      <dgm:spPr/>
    </dgm:pt>
    <dgm:pt modelId="{506D90AD-BFD3-4331-86C6-F0E8D6ABB083}" type="pres">
      <dgm:prSet presAssocID="{3CA2109B-E432-4835-B08F-79EBF188AC4C}" presName="arrow" presStyleLbl="bgShp" presStyleIdx="0" presStyleCnt="1"/>
      <dgm:spPr/>
    </dgm:pt>
    <dgm:pt modelId="{B56B2F02-D396-47E7-B506-98B5F627FF74}" type="pres">
      <dgm:prSet presAssocID="{3CA2109B-E432-4835-B08F-79EBF188AC4C}" presName="linearProcess" presStyleCnt="0"/>
      <dgm:spPr/>
    </dgm:pt>
    <dgm:pt modelId="{4AEC2763-11FA-4C87-9603-EF35B564AF6C}" type="pres">
      <dgm:prSet presAssocID="{01A27D25-9E58-45B0-8FEF-546EF98A8AD2}" presName="textNode" presStyleLbl="node1" presStyleIdx="0" presStyleCnt="1" custScaleX="256930" custScaleY="168242" custLinFactNeighborX="-10264" custLinFactNeighborY="0">
        <dgm:presLayoutVars>
          <dgm:bulletEnabled val="1"/>
        </dgm:presLayoutVars>
      </dgm:prSet>
      <dgm:spPr/>
    </dgm:pt>
  </dgm:ptLst>
  <dgm:cxnLst>
    <dgm:cxn modelId="{92C4FE02-E05F-41C2-9B2F-6F942016EC99}" type="presOf" srcId="{01A27D25-9E58-45B0-8FEF-546EF98A8AD2}" destId="{4AEC2763-11FA-4C87-9603-EF35B564AF6C}" srcOrd="0" destOrd="0" presId="urn:microsoft.com/office/officeart/2005/8/layout/hProcess9"/>
    <dgm:cxn modelId="{574920A8-5792-43CB-AA9F-30C59FD0A5DF}" type="presOf" srcId="{3CA2109B-E432-4835-B08F-79EBF188AC4C}" destId="{DD855F00-611E-43B2-877C-4C4113B42946}" srcOrd="0" destOrd="0" presId="urn:microsoft.com/office/officeart/2005/8/layout/hProcess9"/>
    <dgm:cxn modelId="{8844A4B9-FC7E-49C2-9CFD-CA7CC5E763B6}" srcId="{3CA2109B-E432-4835-B08F-79EBF188AC4C}" destId="{01A27D25-9E58-45B0-8FEF-546EF98A8AD2}" srcOrd="0" destOrd="0" parTransId="{BD1C78F4-54FF-4DCB-A7C3-0F0E471DC908}" sibTransId="{AC367579-3E99-4120-96D5-99CB8EB6EB30}"/>
    <dgm:cxn modelId="{43F9A983-1E37-44BD-8F91-AE4B145B3121}" type="presParOf" srcId="{DD855F00-611E-43B2-877C-4C4113B42946}" destId="{506D90AD-BFD3-4331-86C6-F0E8D6ABB083}" srcOrd="0" destOrd="0" presId="urn:microsoft.com/office/officeart/2005/8/layout/hProcess9"/>
    <dgm:cxn modelId="{65C0AD57-83C7-4AF7-A5D2-BAF9EF71B033}" type="presParOf" srcId="{DD855F00-611E-43B2-877C-4C4113B42946}" destId="{B56B2F02-D396-47E7-B506-98B5F627FF74}" srcOrd="1" destOrd="0" presId="urn:microsoft.com/office/officeart/2005/8/layout/hProcess9"/>
    <dgm:cxn modelId="{FFB1D765-D5CB-404F-99EB-1DB62A7A12D2}" type="presParOf" srcId="{B56B2F02-D396-47E7-B506-98B5F627FF74}" destId="{4AEC2763-11FA-4C87-9603-EF35B564AF6C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50159A8-5114-4C02-854F-35FB5F3BBDBB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60E37B83-2340-4019-A0C7-6D35E955B117}">
      <dgm:prSet phldrT="[Текст]" custT="1"/>
      <dgm:spPr/>
      <dgm:t>
        <a:bodyPr/>
        <a:lstStyle/>
        <a:p>
          <a:r>
            <a:rPr lang="ru-RU" sz="2400" b="1" dirty="0"/>
            <a:t>Предметные компетенции</a:t>
          </a:r>
        </a:p>
      </dgm:t>
    </dgm:pt>
    <dgm:pt modelId="{7174DC1A-4099-42B0-BF51-97C9C6B71341}" type="parTrans" cxnId="{B0FD00BA-16E9-44AC-A5AC-E54C139E35A2}">
      <dgm:prSet/>
      <dgm:spPr/>
      <dgm:t>
        <a:bodyPr/>
        <a:lstStyle/>
        <a:p>
          <a:endParaRPr lang="ru-RU"/>
        </a:p>
      </dgm:t>
    </dgm:pt>
    <dgm:pt modelId="{BBCA5DD1-0987-4E33-A4B2-575CB964C706}" type="sibTrans" cxnId="{B0FD00BA-16E9-44AC-A5AC-E54C139E35A2}">
      <dgm:prSet/>
      <dgm:spPr/>
      <dgm:t>
        <a:bodyPr/>
        <a:lstStyle/>
        <a:p>
          <a:endParaRPr lang="ru-RU"/>
        </a:p>
      </dgm:t>
    </dgm:pt>
    <dgm:pt modelId="{B2E372E3-E804-4979-BF6D-532AC4AA78DB}">
      <dgm:prSet phldrT="[Текст]" custT="1"/>
      <dgm:spPr/>
      <dgm:t>
        <a:bodyPr/>
        <a:lstStyle/>
        <a:p>
          <a:endParaRPr lang="ru-RU" sz="2400" dirty="0"/>
        </a:p>
        <a:p>
          <a:r>
            <a:rPr lang="ru-RU" sz="2400" b="1" dirty="0"/>
            <a:t>Психолого-педагогические компетенции</a:t>
          </a:r>
        </a:p>
      </dgm:t>
    </dgm:pt>
    <dgm:pt modelId="{403D8C97-38BC-4566-874D-5CF1F38FBF5E}" type="parTrans" cxnId="{865697F8-A327-4386-A3B7-74707D3D352E}">
      <dgm:prSet/>
      <dgm:spPr/>
      <dgm:t>
        <a:bodyPr/>
        <a:lstStyle/>
        <a:p>
          <a:endParaRPr lang="ru-RU"/>
        </a:p>
      </dgm:t>
    </dgm:pt>
    <dgm:pt modelId="{337F75BE-AD09-4ABA-9284-5271259CF857}" type="sibTrans" cxnId="{865697F8-A327-4386-A3B7-74707D3D352E}">
      <dgm:prSet/>
      <dgm:spPr/>
      <dgm:t>
        <a:bodyPr/>
        <a:lstStyle/>
        <a:p>
          <a:endParaRPr lang="ru-RU"/>
        </a:p>
      </dgm:t>
    </dgm:pt>
    <dgm:pt modelId="{88EF2E77-C367-4659-98B1-4447AA841EFE}">
      <dgm:prSet phldrT="[Текст]" custT="1"/>
      <dgm:spPr/>
      <dgm:t>
        <a:bodyPr/>
        <a:lstStyle/>
        <a:p>
          <a:endParaRPr lang="ru-RU" sz="2400" dirty="0"/>
        </a:p>
        <a:p>
          <a:r>
            <a:rPr lang="ru-RU" sz="2400" b="1" dirty="0"/>
            <a:t>Методические компетенции</a:t>
          </a:r>
        </a:p>
      </dgm:t>
    </dgm:pt>
    <dgm:pt modelId="{B913C1C9-7D44-4EBE-98AC-48F47B2BC59B}" type="parTrans" cxnId="{A3119881-EE38-4F32-BB48-A573C5C10E59}">
      <dgm:prSet/>
      <dgm:spPr/>
      <dgm:t>
        <a:bodyPr/>
        <a:lstStyle/>
        <a:p>
          <a:endParaRPr lang="ru-RU"/>
        </a:p>
      </dgm:t>
    </dgm:pt>
    <dgm:pt modelId="{5561AE46-EF64-45F1-9FED-7CF3D14B1CF7}" type="sibTrans" cxnId="{A3119881-EE38-4F32-BB48-A573C5C10E59}">
      <dgm:prSet/>
      <dgm:spPr/>
      <dgm:t>
        <a:bodyPr/>
        <a:lstStyle/>
        <a:p>
          <a:endParaRPr lang="ru-RU"/>
        </a:p>
      </dgm:t>
    </dgm:pt>
    <dgm:pt modelId="{26DE09FD-410A-49A8-B3B3-5660534C64F6}" type="pres">
      <dgm:prSet presAssocID="{950159A8-5114-4C02-854F-35FB5F3BBDBB}" presName="arrowDiagram" presStyleCnt="0">
        <dgm:presLayoutVars>
          <dgm:chMax val="5"/>
          <dgm:dir/>
          <dgm:resizeHandles val="exact"/>
        </dgm:presLayoutVars>
      </dgm:prSet>
      <dgm:spPr/>
    </dgm:pt>
    <dgm:pt modelId="{83CEA57C-0EF0-4D65-B986-B127105BA728}" type="pres">
      <dgm:prSet presAssocID="{950159A8-5114-4C02-854F-35FB5F3BBDBB}" presName="arrow" presStyleLbl="bgShp" presStyleIdx="0" presStyleCnt="1" custScaleX="127975" custLinFactNeighborX="1890" custLinFactNeighborY="-5220"/>
      <dgm:spPr/>
    </dgm:pt>
    <dgm:pt modelId="{739691F1-04F2-478E-AD72-76A43317BEFC}" type="pres">
      <dgm:prSet presAssocID="{950159A8-5114-4C02-854F-35FB5F3BBDBB}" presName="arrowDiagram3" presStyleCnt="0"/>
      <dgm:spPr/>
    </dgm:pt>
    <dgm:pt modelId="{3D91C4B1-3875-41D0-803F-8FCA0BECEEC9}" type="pres">
      <dgm:prSet presAssocID="{60E37B83-2340-4019-A0C7-6D35E955B117}" presName="bullet3a" presStyleLbl="node1" presStyleIdx="0" presStyleCnt="3" custLinFactY="-100000" custLinFactNeighborX="-47974" custLinFactNeighborY="-115785"/>
      <dgm:spPr/>
    </dgm:pt>
    <dgm:pt modelId="{9B91EF74-F423-4C9F-B813-15FF9E18C1FF}" type="pres">
      <dgm:prSet presAssocID="{60E37B83-2340-4019-A0C7-6D35E955B117}" presName="textBox3a" presStyleLbl="revTx" presStyleIdx="0" presStyleCnt="3" custScaleX="166238">
        <dgm:presLayoutVars>
          <dgm:bulletEnabled val="1"/>
        </dgm:presLayoutVars>
      </dgm:prSet>
      <dgm:spPr/>
    </dgm:pt>
    <dgm:pt modelId="{8FA652A7-1024-4AB7-A592-F060D3AE87D0}" type="pres">
      <dgm:prSet presAssocID="{B2E372E3-E804-4979-BF6D-532AC4AA78DB}" presName="bullet3b" presStyleLbl="node1" presStyleIdx="1" presStyleCnt="3" custLinFactNeighborX="14859" custLinFactNeighborY="-26196"/>
      <dgm:spPr/>
    </dgm:pt>
    <dgm:pt modelId="{3E58C151-04BC-4D9C-8901-F7AE6D19F641}" type="pres">
      <dgm:prSet presAssocID="{B2E372E3-E804-4979-BF6D-532AC4AA78DB}" presName="textBox3b" presStyleLbl="revTx" presStyleIdx="1" presStyleCnt="3" custScaleX="174619" custLinFactNeighborX="9353" custLinFactNeighborY="12929">
        <dgm:presLayoutVars>
          <dgm:bulletEnabled val="1"/>
        </dgm:presLayoutVars>
      </dgm:prSet>
      <dgm:spPr/>
    </dgm:pt>
    <dgm:pt modelId="{2662E6AD-79B8-4942-AB1E-A9B3A1591904}" type="pres">
      <dgm:prSet presAssocID="{88EF2E77-C367-4659-98B1-4447AA841EFE}" presName="bullet3c" presStyleLbl="node1" presStyleIdx="2" presStyleCnt="3"/>
      <dgm:spPr/>
    </dgm:pt>
    <dgm:pt modelId="{A699B40D-22DF-4DF4-88E6-7AB2C1D6199A}" type="pres">
      <dgm:prSet presAssocID="{88EF2E77-C367-4659-98B1-4447AA841EFE}" presName="textBox3c" presStyleLbl="revTx" presStyleIdx="2" presStyleCnt="3" custScaleX="159269">
        <dgm:presLayoutVars>
          <dgm:bulletEnabled val="1"/>
        </dgm:presLayoutVars>
      </dgm:prSet>
      <dgm:spPr/>
    </dgm:pt>
  </dgm:ptLst>
  <dgm:cxnLst>
    <dgm:cxn modelId="{C399A256-929F-41DE-9FD2-80B7DA45358A}" type="presOf" srcId="{60E37B83-2340-4019-A0C7-6D35E955B117}" destId="{9B91EF74-F423-4C9F-B813-15FF9E18C1FF}" srcOrd="0" destOrd="0" presId="urn:microsoft.com/office/officeart/2005/8/layout/arrow2"/>
    <dgm:cxn modelId="{A3119881-EE38-4F32-BB48-A573C5C10E59}" srcId="{950159A8-5114-4C02-854F-35FB5F3BBDBB}" destId="{88EF2E77-C367-4659-98B1-4447AA841EFE}" srcOrd="2" destOrd="0" parTransId="{B913C1C9-7D44-4EBE-98AC-48F47B2BC59B}" sibTransId="{5561AE46-EF64-45F1-9FED-7CF3D14B1CF7}"/>
    <dgm:cxn modelId="{CF12C19C-E53E-449F-833D-7AE20DC9116B}" type="presOf" srcId="{88EF2E77-C367-4659-98B1-4447AA841EFE}" destId="{A699B40D-22DF-4DF4-88E6-7AB2C1D6199A}" srcOrd="0" destOrd="0" presId="urn:microsoft.com/office/officeart/2005/8/layout/arrow2"/>
    <dgm:cxn modelId="{B0FD00BA-16E9-44AC-A5AC-E54C139E35A2}" srcId="{950159A8-5114-4C02-854F-35FB5F3BBDBB}" destId="{60E37B83-2340-4019-A0C7-6D35E955B117}" srcOrd="0" destOrd="0" parTransId="{7174DC1A-4099-42B0-BF51-97C9C6B71341}" sibTransId="{BBCA5DD1-0987-4E33-A4B2-575CB964C706}"/>
    <dgm:cxn modelId="{4D3726D2-6C13-46DB-9367-4C294003D844}" type="presOf" srcId="{B2E372E3-E804-4979-BF6D-532AC4AA78DB}" destId="{3E58C151-04BC-4D9C-8901-F7AE6D19F641}" srcOrd="0" destOrd="0" presId="urn:microsoft.com/office/officeart/2005/8/layout/arrow2"/>
    <dgm:cxn modelId="{865697F8-A327-4386-A3B7-74707D3D352E}" srcId="{950159A8-5114-4C02-854F-35FB5F3BBDBB}" destId="{B2E372E3-E804-4979-BF6D-532AC4AA78DB}" srcOrd="1" destOrd="0" parTransId="{403D8C97-38BC-4566-874D-5CF1F38FBF5E}" sibTransId="{337F75BE-AD09-4ABA-9284-5271259CF857}"/>
    <dgm:cxn modelId="{4B4105FD-F023-4F5E-AF95-BA301A19B5C9}" type="presOf" srcId="{950159A8-5114-4C02-854F-35FB5F3BBDBB}" destId="{26DE09FD-410A-49A8-B3B3-5660534C64F6}" srcOrd="0" destOrd="0" presId="urn:microsoft.com/office/officeart/2005/8/layout/arrow2"/>
    <dgm:cxn modelId="{F1D0684C-9D99-46A1-9E42-D1029661075E}" type="presParOf" srcId="{26DE09FD-410A-49A8-B3B3-5660534C64F6}" destId="{83CEA57C-0EF0-4D65-B986-B127105BA728}" srcOrd="0" destOrd="0" presId="urn:microsoft.com/office/officeart/2005/8/layout/arrow2"/>
    <dgm:cxn modelId="{D7074825-33D6-4DE9-86BD-16C2BAE8C1F3}" type="presParOf" srcId="{26DE09FD-410A-49A8-B3B3-5660534C64F6}" destId="{739691F1-04F2-478E-AD72-76A43317BEFC}" srcOrd="1" destOrd="0" presId="urn:microsoft.com/office/officeart/2005/8/layout/arrow2"/>
    <dgm:cxn modelId="{DEDF0577-50BF-42C2-A49A-84651FC6CB2D}" type="presParOf" srcId="{739691F1-04F2-478E-AD72-76A43317BEFC}" destId="{3D91C4B1-3875-41D0-803F-8FCA0BECEEC9}" srcOrd="0" destOrd="0" presId="urn:microsoft.com/office/officeart/2005/8/layout/arrow2"/>
    <dgm:cxn modelId="{0B8F76C9-DC78-44A5-B186-A2E84233F675}" type="presParOf" srcId="{739691F1-04F2-478E-AD72-76A43317BEFC}" destId="{9B91EF74-F423-4C9F-B813-15FF9E18C1FF}" srcOrd="1" destOrd="0" presId="urn:microsoft.com/office/officeart/2005/8/layout/arrow2"/>
    <dgm:cxn modelId="{E86D0B64-D6B7-4FF6-9E60-55B434DD3B4C}" type="presParOf" srcId="{739691F1-04F2-478E-AD72-76A43317BEFC}" destId="{8FA652A7-1024-4AB7-A592-F060D3AE87D0}" srcOrd="2" destOrd="0" presId="urn:microsoft.com/office/officeart/2005/8/layout/arrow2"/>
    <dgm:cxn modelId="{56888F3A-CDB6-414E-8D40-91F0D235CCE3}" type="presParOf" srcId="{739691F1-04F2-478E-AD72-76A43317BEFC}" destId="{3E58C151-04BC-4D9C-8901-F7AE6D19F641}" srcOrd="3" destOrd="0" presId="urn:microsoft.com/office/officeart/2005/8/layout/arrow2"/>
    <dgm:cxn modelId="{11A9C14E-015C-4070-88AC-3F872215B100}" type="presParOf" srcId="{739691F1-04F2-478E-AD72-76A43317BEFC}" destId="{2662E6AD-79B8-4942-AB1E-A9B3A1591904}" srcOrd="4" destOrd="0" presId="urn:microsoft.com/office/officeart/2005/8/layout/arrow2"/>
    <dgm:cxn modelId="{20E9F9C7-EEE0-4267-BD3D-1F1915CB82B9}" type="presParOf" srcId="{739691F1-04F2-478E-AD72-76A43317BEFC}" destId="{A699B40D-22DF-4DF4-88E6-7AB2C1D6199A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78AE86C-4E66-4A79-A6EC-8D946AFBF5D3}" type="doc">
      <dgm:prSet loTypeId="urn:microsoft.com/office/officeart/2005/8/layout/process4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BD11B728-9EFE-4EAE-A333-629AF1C2D4C4}">
      <dgm:prSet phldrT="[Текст]" custT="1"/>
      <dgm:spPr>
        <a:xfrm rot="10800000">
          <a:off x="0" y="0"/>
          <a:ext cx="5486400" cy="1696795"/>
        </a:xfrm>
        <a:prstGeom prst="upArrowCallout">
          <a:avLst/>
        </a:prstGeom>
        <a:solidFill>
          <a:schemeClr val="accent6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ru-RU" sz="2800" b="1" dirty="0" err="1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Знаниевый</a:t>
          </a:r>
          <a:r>
            <a:rPr lang="ru-RU" sz="2800" b="1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 компонент психолого-педагогической компетенции</a:t>
          </a:r>
        </a:p>
      </dgm:t>
    </dgm:pt>
    <dgm:pt modelId="{EAAE059C-8870-4B9A-8113-6975FEAE1B01}" type="parTrans" cxnId="{85880C1E-ABC5-4934-94E4-61B2B42723F1}">
      <dgm:prSet/>
      <dgm:spPr/>
      <dgm:t>
        <a:bodyPr/>
        <a:lstStyle/>
        <a:p>
          <a:endParaRPr lang="ru-RU"/>
        </a:p>
      </dgm:t>
    </dgm:pt>
    <dgm:pt modelId="{EB6A4A79-C391-490E-9017-9E438EE4674B}" type="sibTrans" cxnId="{85880C1E-ABC5-4934-94E4-61B2B42723F1}">
      <dgm:prSet/>
      <dgm:spPr/>
      <dgm:t>
        <a:bodyPr/>
        <a:lstStyle/>
        <a:p>
          <a:endParaRPr lang="ru-RU"/>
        </a:p>
      </dgm:t>
    </dgm:pt>
    <dgm:pt modelId="{8C535626-1D90-4327-BA29-7F8DE8FE6C57}">
      <dgm:prSet phldrT="[Текст]" custT="1"/>
      <dgm:spPr>
        <a:xfrm rot="10800000">
          <a:off x="0" y="1681035"/>
          <a:ext cx="5486400" cy="1696795"/>
        </a:xfrm>
        <a:prstGeom prst="upArrowCallout">
          <a:avLst/>
        </a:prstGeom>
        <a:solidFill>
          <a:srgbClr val="A5A5A5">
            <a:hueOff val="1355300"/>
            <a:satOff val="50000"/>
            <a:lumOff val="-7353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ru-RU" sz="2800" b="1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Умения</a:t>
          </a:r>
        </a:p>
      </dgm:t>
    </dgm:pt>
    <dgm:pt modelId="{7718A0DF-873D-4DA4-869F-CD17DF62F454}" type="parTrans" cxnId="{9207CCD1-E9C5-4174-AA8F-06BD22D1D31D}">
      <dgm:prSet/>
      <dgm:spPr/>
      <dgm:t>
        <a:bodyPr/>
        <a:lstStyle/>
        <a:p>
          <a:endParaRPr lang="ru-RU"/>
        </a:p>
      </dgm:t>
    </dgm:pt>
    <dgm:pt modelId="{9624694E-26BA-400E-9F2C-91BF1AA22D33}" type="sibTrans" cxnId="{9207CCD1-E9C5-4174-AA8F-06BD22D1D31D}">
      <dgm:prSet/>
      <dgm:spPr/>
      <dgm:t>
        <a:bodyPr/>
        <a:lstStyle/>
        <a:p>
          <a:endParaRPr lang="ru-RU"/>
        </a:p>
      </dgm:t>
    </dgm:pt>
    <dgm:pt modelId="{0D696C7C-750A-4E13-89F8-6C90ECD7681F}">
      <dgm:prSet phldrT="[Текст]"/>
      <dgm:spPr>
        <a:xfrm>
          <a:off x="0" y="3361282"/>
          <a:ext cx="5486400" cy="1103248"/>
        </a:xfrm>
        <a:prstGeom prst="rect">
          <a:avLst/>
        </a:prstGeom>
        <a:solidFill>
          <a:srgbClr val="A5A5A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ru-RU" b="1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Опыт применения</a:t>
          </a:r>
        </a:p>
      </dgm:t>
    </dgm:pt>
    <dgm:pt modelId="{7122B3B6-F0C9-4AF9-AB53-C409ADF0BFE3}" type="parTrans" cxnId="{4F895067-F525-47B0-9980-AFBD266DF98E}">
      <dgm:prSet/>
      <dgm:spPr/>
      <dgm:t>
        <a:bodyPr/>
        <a:lstStyle/>
        <a:p>
          <a:endParaRPr lang="ru-RU"/>
        </a:p>
      </dgm:t>
    </dgm:pt>
    <dgm:pt modelId="{6E39D9A8-DBB5-4F35-B1D3-955A40333250}" type="sibTrans" cxnId="{4F895067-F525-47B0-9980-AFBD266DF98E}">
      <dgm:prSet/>
      <dgm:spPr/>
      <dgm:t>
        <a:bodyPr/>
        <a:lstStyle/>
        <a:p>
          <a:endParaRPr lang="ru-RU"/>
        </a:p>
      </dgm:t>
    </dgm:pt>
    <dgm:pt modelId="{2D51E649-7F6F-4EF6-A587-DB2F5C6F7501}">
      <dgm:prSet custT="1"/>
      <dgm:spPr>
        <a:xfrm>
          <a:off x="10094" y="585730"/>
          <a:ext cx="1371599" cy="507341"/>
        </a:xfrm>
        <a:prstGeom prst="rect">
          <a:avLst/>
        </a:prstGeom>
        <a:solidFill>
          <a:srgbClr val="A5A5A5">
            <a:tint val="40000"/>
            <a:alpha val="90000"/>
            <a:hueOff val="1521856"/>
            <a:satOff val="75000"/>
            <a:lumOff val="1334"/>
            <a:alphaOff val="0"/>
          </a:srgbClr>
        </a:solidFill>
        <a:ln w="12700" cap="flat" cmpd="sng" algn="ctr">
          <a:solidFill>
            <a:srgbClr val="A5A5A5">
              <a:tint val="40000"/>
              <a:alpha val="90000"/>
              <a:hueOff val="1521856"/>
              <a:satOff val="75000"/>
              <a:lumOff val="1334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Font typeface="+mj-lt"/>
            <a:buNone/>
          </a:pPr>
          <a:r>
            <a:rPr lang="ru-RU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Законы и закономерности развития личности и проявления личностных свойств, психологические законы периодизации и кризисов развития</a:t>
          </a:r>
        </a:p>
      </dgm:t>
    </dgm:pt>
    <dgm:pt modelId="{34E76AF4-F374-46AF-B20A-8B8510C8F402}" type="parTrans" cxnId="{F09C360D-4BAD-40E4-BE86-CF15E4C4AF88}">
      <dgm:prSet/>
      <dgm:spPr/>
      <dgm:t>
        <a:bodyPr/>
        <a:lstStyle/>
        <a:p>
          <a:endParaRPr lang="ru-RU"/>
        </a:p>
      </dgm:t>
    </dgm:pt>
    <dgm:pt modelId="{1AAF3BCF-9E78-48C3-BFC8-6D3EB2A9EEC2}" type="sibTrans" cxnId="{F09C360D-4BAD-40E4-BE86-CF15E4C4AF88}">
      <dgm:prSet/>
      <dgm:spPr/>
      <dgm:t>
        <a:bodyPr/>
        <a:lstStyle/>
        <a:p>
          <a:endParaRPr lang="ru-RU"/>
        </a:p>
      </dgm:t>
    </dgm:pt>
    <dgm:pt modelId="{3B99832E-A247-4E3C-8DF1-0771B3D92859}">
      <dgm:prSet custT="1"/>
      <dgm:spPr>
        <a:xfrm>
          <a:off x="2022890" y="553834"/>
          <a:ext cx="1371599" cy="507341"/>
        </a:xfrm>
        <a:prstGeom prst="rect">
          <a:avLst/>
        </a:prstGeom>
        <a:solidFill>
          <a:srgbClr val="A5A5A5">
            <a:tint val="40000"/>
            <a:alpha val="90000"/>
            <a:hueOff val="2029141"/>
            <a:satOff val="100000"/>
            <a:lumOff val="1779"/>
            <a:alphaOff val="0"/>
          </a:srgbClr>
        </a:solidFill>
        <a:ln w="12700" cap="flat" cmpd="sng" algn="ctr">
          <a:solidFill>
            <a:srgbClr val="A5A5A5">
              <a:tint val="40000"/>
              <a:alpha val="90000"/>
              <a:hueOff val="2029141"/>
              <a:satOff val="100000"/>
              <a:lumOff val="1779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Font typeface="+mj-lt"/>
            <a:buNone/>
          </a:pPr>
          <a:r>
            <a:rPr lang="ru-RU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Формы и принципы организации развивающего обучения</a:t>
          </a:r>
        </a:p>
      </dgm:t>
    </dgm:pt>
    <dgm:pt modelId="{8B72834C-D513-4AAB-A364-88A23E87F8F9}" type="parTrans" cxnId="{B11E298A-46C1-4C4B-AFB8-4996774C419A}">
      <dgm:prSet/>
      <dgm:spPr/>
      <dgm:t>
        <a:bodyPr/>
        <a:lstStyle/>
        <a:p>
          <a:endParaRPr lang="ru-RU"/>
        </a:p>
      </dgm:t>
    </dgm:pt>
    <dgm:pt modelId="{13AB7BAE-3628-4F7A-A4D9-D3E6FE06A81F}" type="sibTrans" cxnId="{B11E298A-46C1-4C4B-AFB8-4996774C419A}">
      <dgm:prSet/>
      <dgm:spPr/>
      <dgm:t>
        <a:bodyPr/>
        <a:lstStyle/>
        <a:p>
          <a:endParaRPr lang="ru-RU"/>
        </a:p>
      </dgm:t>
    </dgm:pt>
    <dgm:pt modelId="{B0C9863C-1431-481B-B0F7-789AB5A2520C}">
      <dgm:prSet custT="1"/>
      <dgm:spPr>
        <a:xfrm>
          <a:off x="3890282" y="553839"/>
          <a:ext cx="1371599" cy="507341"/>
        </a:xfrm>
        <a:prstGeom prst="rect">
          <a:avLst/>
        </a:prstGeom>
        <a:solidFill>
          <a:srgbClr val="A5A5A5">
            <a:tint val="40000"/>
            <a:alpha val="90000"/>
            <a:hueOff val="1775498"/>
            <a:satOff val="87500"/>
            <a:lumOff val="1557"/>
            <a:alphaOff val="0"/>
          </a:srgbClr>
        </a:solidFill>
        <a:ln w="12700" cap="flat" cmpd="sng" algn="ctr">
          <a:solidFill>
            <a:srgbClr val="A5A5A5">
              <a:tint val="40000"/>
              <a:alpha val="90000"/>
              <a:hueOff val="1775498"/>
              <a:satOff val="87500"/>
              <a:lumOff val="1557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Font typeface="+mj-lt"/>
            <a:buNone/>
          </a:pPr>
          <a:r>
            <a:rPr lang="ru-RU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Знание и соблюдение законодательных актов, правовых, нравственных и этических норм, требований профессиональной этики</a:t>
          </a:r>
        </a:p>
      </dgm:t>
    </dgm:pt>
    <dgm:pt modelId="{74343593-A541-499E-B926-8CEB561D33B7}" type="parTrans" cxnId="{EC527EE5-56AF-4138-BC78-EC9E045F0B1D}">
      <dgm:prSet/>
      <dgm:spPr/>
      <dgm:t>
        <a:bodyPr/>
        <a:lstStyle/>
        <a:p>
          <a:endParaRPr lang="ru-RU"/>
        </a:p>
      </dgm:t>
    </dgm:pt>
    <dgm:pt modelId="{8C7279AC-D8B8-480B-8A80-A1C31032D6F0}" type="sibTrans" cxnId="{EC527EE5-56AF-4138-BC78-EC9E045F0B1D}">
      <dgm:prSet/>
      <dgm:spPr/>
      <dgm:t>
        <a:bodyPr/>
        <a:lstStyle/>
        <a:p>
          <a:endParaRPr lang="ru-RU"/>
        </a:p>
      </dgm:t>
    </dgm:pt>
    <dgm:pt modelId="{22924230-D23B-4AFB-B9BB-4D2A68FCF34D}">
      <dgm:prSet/>
      <dgm:spPr>
        <a:xfrm>
          <a:off x="3890282" y="553839"/>
          <a:ext cx="1371599" cy="507341"/>
        </a:xfrm>
        <a:prstGeom prst="rect">
          <a:avLst/>
        </a:prstGeom>
        <a:solidFill>
          <a:srgbClr val="A5A5A5">
            <a:tint val="40000"/>
            <a:alpha val="90000"/>
            <a:hueOff val="1775498"/>
            <a:satOff val="87500"/>
            <a:lumOff val="1557"/>
            <a:alphaOff val="0"/>
          </a:srgbClr>
        </a:solidFill>
        <a:ln w="12700" cap="flat" cmpd="sng" algn="ctr">
          <a:solidFill>
            <a:srgbClr val="A5A5A5">
              <a:tint val="40000"/>
              <a:alpha val="90000"/>
              <a:hueOff val="1775498"/>
              <a:satOff val="87500"/>
              <a:lumOff val="1557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endParaRPr lang="ru-RU" sz="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785EA298-457B-45D4-ADB9-CFFA1DCA0D2C}" type="parTrans" cxnId="{A73F471E-4B51-41AC-BA58-18AC0C97DBA6}">
      <dgm:prSet/>
      <dgm:spPr/>
      <dgm:t>
        <a:bodyPr/>
        <a:lstStyle/>
        <a:p>
          <a:endParaRPr lang="ru-RU"/>
        </a:p>
      </dgm:t>
    </dgm:pt>
    <dgm:pt modelId="{58B7A419-55B0-4AE1-8E2F-DC3FCBDA0744}" type="sibTrans" cxnId="{A73F471E-4B51-41AC-BA58-18AC0C97DBA6}">
      <dgm:prSet/>
      <dgm:spPr/>
      <dgm:t>
        <a:bodyPr/>
        <a:lstStyle/>
        <a:p>
          <a:endParaRPr lang="ru-RU"/>
        </a:p>
      </dgm:t>
    </dgm:pt>
    <dgm:pt modelId="{C8DC6036-00D6-4849-B771-406FFE6A36FE}">
      <dgm:prSet custT="1"/>
      <dgm:spPr>
        <a:xfrm>
          <a:off x="3650878" y="3874006"/>
          <a:ext cx="1827014" cy="537974"/>
        </a:xfrm>
        <a:prstGeom prst="rect">
          <a:avLst/>
        </a:prstGeom>
        <a:solidFill>
          <a:srgbClr val="A5A5A5">
            <a:tint val="40000"/>
            <a:alpha val="90000"/>
            <a:hueOff val="253643"/>
            <a:satOff val="12500"/>
            <a:lumOff val="222"/>
            <a:alphaOff val="0"/>
          </a:srgbClr>
        </a:solidFill>
        <a:ln w="12700" cap="flat" cmpd="sng" algn="ctr">
          <a:solidFill>
            <a:srgbClr val="A5A5A5">
              <a:tint val="40000"/>
              <a:alpha val="90000"/>
              <a:hueOff val="253643"/>
              <a:satOff val="12500"/>
              <a:lumOff val="222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ru-RU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Использование в практике работы психологических подходов: культурно-исторического, системно-деятельностного и развивающего</a:t>
          </a:r>
        </a:p>
      </dgm:t>
    </dgm:pt>
    <dgm:pt modelId="{69F01869-0924-4C3F-93EE-0B355C7F922F}" type="parTrans" cxnId="{A2AE3C5E-1BBA-47EC-8717-4EDBBA70AE11}">
      <dgm:prSet/>
      <dgm:spPr/>
      <dgm:t>
        <a:bodyPr/>
        <a:lstStyle/>
        <a:p>
          <a:endParaRPr lang="ru-RU"/>
        </a:p>
      </dgm:t>
    </dgm:pt>
    <dgm:pt modelId="{7542D7F5-40B5-451D-9EE7-CA12533C080D}" type="sibTrans" cxnId="{A2AE3C5E-1BBA-47EC-8717-4EDBBA70AE11}">
      <dgm:prSet/>
      <dgm:spPr/>
      <dgm:t>
        <a:bodyPr/>
        <a:lstStyle/>
        <a:p>
          <a:endParaRPr lang="ru-RU"/>
        </a:p>
      </dgm:t>
    </dgm:pt>
    <dgm:pt modelId="{39107F7F-954C-47CB-BDEC-FC9BB56B1836}">
      <dgm:prSet custT="1"/>
      <dgm:spPr>
        <a:xfrm>
          <a:off x="0" y="3912109"/>
          <a:ext cx="1827014" cy="507494"/>
        </a:xfrm>
        <a:prstGeom prst="rect">
          <a:avLst/>
        </a:prstGeom>
        <a:solidFill>
          <a:srgbClr val="A5A5A5">
            <a:tint val="40000"/>
            <a:alpha val="90000"/>
            <a:hueOff val="507285"/>
            <a:satOff val="25000"/>
            <a:lumOff val="445"/>
            <a:alphaOff val="0"/>
          </a:srgbClr>
        </a:solidFill>
        <a:ln w="12700" cap="flat" cmpd="sng" algn="ctr">
          <a:solidFill>
            <a:srgbClr val="A5A5A5">
              <a:tint val="40000"/>
              <a:alpha val="90000"/>
              <a:hueOff val="507285"/>
              <a:satOff val="25000"/>
              <a:lumOff val="445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ru-RU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Взаимодействие с обучающимися в процессе развивающей деятельности</a:t>
          </a:r>
        </a:p>
      </dgm:t>
    </dgm:pt>
    <dgm:pt modelId="{D457C6B6-409E-4DDD-8E7F-E1896806234F}" type="parTrans" cxnId="{16438101-0E6F-4775-AC21-46B57D92D058}">
      <dgm:prSet/>
      <dgm:spPr/>
      <dgm:t>
        <a:bodyPr/>
        <a:lstStyle/>
        <a:p>
          <a:endParaRPr lang="ru-RU"/>
        </a:p>
      </dgm:t>
    </dgm:pt>
    <dgm:pt modelId="{5AF8513D-4531-4322-8A18-319AE87B1B64}" type="sibTrans" cxnId="{16438101-0E6F-4775-AC21-46B57D92D058}">
      <dgm:prSet/>
      <dgm:spPr/>
      <dgm:t>
        <a:bodyPr/>
        <a:lstStyle/>
        <a:p>
          <a:endParaRPr lang="ru-RU"/>
        </a:p>
      </dgm:t>
    </dgm:pt>
    <dgm:pt modelId="{A571D458-EDE7-4BD9-9FA2-BCBCABB7D125}">
      <dgm:prSet custT="1"/>
      <dgm:spPr>
        <a:xfrm>
          <a:off x="2853202" y="2246130"/>
          <a:ext cx="2599895" cy="507341"/>
        </a:xfrm>
        <a:prstGeom prst="rect">
          <a:avLst/>
        </a:prstGeom>
        <a:solidFill>
          <a:srgbClr val="A5A5A5">
            <a:tint val="40000"/>
            <a:alpha val="90000"/>
            <a:hueOff val="1014570"/>
            <a:satOff val="50000"/>
            <a:lumOff val="890"/>
            <a:alphaOff val="0"/>
          </a:srgbClr>
        </a:solidFill>
        <a:ln w="12700" cap="flat" cmpd="sng" algn="ctr">
          <a:solidFill>
            <a:srgbClr val="A5A5A5">
              <a:tint val="40000"/>
              <a:alpha val="90000"/>
              <a:hueOff val="1014570"/>
              <a:satOff val="50000"/>
              <a:lumOff val="89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Font typeface="Wingdings" panose="05000000000000000000" pitchFamily="2" charset="2"/>
            <a:buNone/>
          </a:pPr>
          <a:r>
            <a:rPr lang="ru-RU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Коммуникативные умения педагога в процессе </a:t>
          </a:r>
        </a:p>
        <a:p>
          <a:pPr>
            <a:buFont typeface="Wingdings" panose="05000000000000000000" pitchFamily="2" charset="2"/>
            <a:buNone/>
          </a:pPr>
          <a:r>
            <a:rPr lang="ru-RU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психолого-педагогического сопровождения образовательных программ</a:t>
          </a:r>
        </a:p>
      </dgm:t>
    </dgm:pt>
    <dgm:pt modelId="{9FC98CE9-B8DE-4294-BCA8-74DF0E649FC1}" type="parTrans" cxnId="{92F9C24A-8E49-4515-B49E-251AB25E011E}">
      <dgm:prSet/>
      <dgm:spPr/>
      <dgm:t>
        <a:bodyPr/>
        <a:lstStyle/>
        <a:p>
          <a:endParaRPr lang="ru-RU"/>
        </a:p>
      </dgm:t>
    </dgm:pt>
    <dgm:pt modelId="{CF64A477-4B6D-4C12-BED1-EC17ECA0479A}" type="sibTrans" cxnId="{92F9C24A-8E49-4515-B49E-251AB25E011E}">
      <dgm:prSet/>
      <dgm:spPr/>
      <dgm:t>
        <a:bodyPr/>
        <a:lstStyle/>
        <a:p>
          <a:endParaRPr lang="ru-RU"/>
        </a:p>
      </dgm:t>
    </dgm:pt>
    <dgm:pt modelId="{F8135180-FC7E-43E4-92FE-FA22A9C93DCE}">
      <dgm:prSet custT="1"/>
      <dgm:spPr>
        <a:xfrm>
          <a:off x="1831483" y="3904486"/>
          <a:ext cx="1827014" cy="507494"/>
        </a:xfrm>
        <a:prstGeom prst="rect">
          <a:avLst/>
        </a:prstGeom>
        <a:solidFill>
          <a:srgbClr val="A5A5A5">
            <a:tint val="40000"/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A5A5A5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Font typeface="Wingdings" panose="05000000000000000000" pitchFamily="2" charset="2"/>
            <a:buNone/>
          </a:pPr>
          <a:r>
            <a:rPr lang="ru-RU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Выявление в ходе наблюдения поведенческих и личностных особенностей и проблем обучающихся, связанных с особенностями их развития</a:t>
          </a:r>
        </a:p>
      </dgm:t>
    </dgm:pt>
    <dgm:pt modelId="{2D44EC2B-E586-47E5-95CB-892D8FF9DEDE}" type="parTrans" cxnId="{DB7A15AA-D7D9-4949-AA0E-14C2C9A9FBA2}">
      <dgm:prSet/>
      <dgm:spPr/>
      <dgm:t>
        <a:bodyPr/>
        <a:lstStyle/>
        <a:p>
          <a:endParaRPr lang="ru-RU"/>
        </a:p>
      </dgm:t>
    </dgm:pt>
    <dgm:pt modelId="{62F36913-1BAB-4CA9-A974-CA73C44C2F2A}" type="sibTrans" cxnId="{DB7A15AA-D7D9-4949-AA0E-14C2C9A9FBA2}">
      <dgm:prSet/>
      <dgm:spPr/>
      <dgm:t>
        <a:bodyPr/>
        <a:lstStyle/>
        <a:p>
          <a:endParaRPr lang="ru-RU"/>
        </a:p>
      </dgm:t>
    </dgm:pt>
    <dgm:pt modelId="{94EBB6FB-AAE4-4ED5-ADD6-984C5796DBC5}">
      <dgm:prSet custT="1"/>
      <dgm:spPr>
        <a:xfrm>
          <a:off x="38130" y="2256769"/>
          <a:ext cx="2771619" cy="507341"/>
        </a:xfrm>
        <a:prstGeom prst="rect">
          <a:avLst/>
        </a:prstGeom>
        <a:solidFill>
          <a:srgbClr val="A5A5A5">
            <a:tint val="40000"/>
            <a:alpha val="90000"/>
            <a:hueOff val="760928"/>
            <a:satOff val="37500"/>
            <a:lumOff val="667"/>
            <a:alphaOff val="0"/>
          </a:srgbClr>
        </a:solidFill>
        <a:ln w="12700" cap="flat" cmpd="sng" algn="ctr">
          <a:solidFill>
            <a:srgbClr val="A5A5A5">
              <a:tint val="40000"/>
              <a:alpha val="90000"/>
              <a:hueOff val="760928"/>
              <a:satOff val="37500"/>
              <a:lumOff val="667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Font typeface="Wingdings" panose="05000000000000000000" pitchFamily="2" charset="2"/>
            <a:buNone/>
          </a:pPr>
          <a:r>
            <a:rPr lang="ru-RU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Коммуникативные умения педагога в процессе оказания </a:t>
          </a:r>
        </a:p>
        <a:p>
          <a:pPr>
            <a:buFont typeface="Wingdings" panose="05000000000000000000" pitchFamily="2" charset="2"/>
            <a:buNone/>
          </a:pPr>
          <a:r>
            <a:rPr lang="ru-RU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адресной помощи обучающимся</a:t>
          </a:r>
        </a:p>
      </dgm:t>
    </dgm:pt>
    <dgm:pt modelId="{CFEF2721-BD16-45C9-A4F7-D6F9B94D135E}" type="sibTrans" cxnId="{07A7F40E-C537-4EB1-999E-28906F6E5BD1}">
      <dgm:prSet/>
      <dgm:spPr/>
      <dgm:t>
        <a:bodyPr/>
        <a:lstStyle/>
        <a:p>
          <a:endParaRPr lang="ru-RU"/>
        </a:p>
      </dgm:t>
    </dgm:pt>
    <dgm:pt modelId="{AB24B03B-E266-4589-AC67-F508BBB09BBC}" type="parTrans" cxnId="{07A7F40E-C537-4EB1-999E-28906F6E5BD1}">
      <dgm:prSet/>
      <dgm:spPr/>
      <dgm:t>
        <a:bodyPr/>
        <a:lstStyle/>
        <a:p>
          <a:endParaRPr lang="ru-RU"/>
        </a:p>
      </dgm:t>
    </dgm:pt>
    <dgm:pt modelId="{15E853A5-4FAA-4E42-B269-97109F5C1304}" type="pres">
      <dgm:prSet presAssocID="{578AE86C-4E66-4A79-A6EC-8D946AFBF5D3}" presName="Name0" presStyleCnt="0">
        <dgm:presLayoutVars>
          <dgm:dir/>
          <dgm:animLvl val="lvl"/>
          <dgm:resizeHandles val="exact"/>
        </dgm:presLayoutVars>
      </dgm:prSet>
      <dgm:spPr/>
    </dgm:pt>
    <dgm:pt modelId="{D0E4E953-4A0C-42A5-91C3-A2873F12C502}" type="pres">
      <dgm:prSet presAssocID="{0D696C7C-750A-4E13-89F8-6C90ECD7681F}" presName="boxAndChildren" presStyleCnt="0"/>
      <dgm:spPr/>
    </dgm:pt>
    <dgm:pt modelId="{822168F0-70D9-4FD3-8360-6D20C4180F8E}" type="pres">
      <dgm:prSet presAssocID="{0D696C7C-750A-4E13-89F8-6C90ECD7681F}" presName="parentTextBox" presStyleLbl="node1" presStyleIdx="0" presStyleCnt="3"/>
      <dgm:spPr/>
    </dgm:pt>
    <dgm:pt modelId="{1B9710CD-2882-4754-A62C-0693CDEA459B}" type="pres">
      <dgm:prSet presAssocID="{0D696C7C-750A-4E13-89F8-6C90ECD7681F}" presName="entireBox" presStyleLbl="node1" presStyleIdx="0" presStyleCnt="3"/>
      <dgm:spPr/>
    </dgm:pt>
    <dgm:pt modelId="{8B880816-02AC-4F84-BF9A-2741BEA959C3}" type="pres">
      <dgm:prSet presAssocID="{0D696C7C-750A-4E13-89F8-6C90ECD7681F}" presName="descendantBox" presStyleCnt="0"/>
      <dgm:spPr/>
    </dgm:pt>
    <dgm:pt modelId="{8AFCEFB1-0A70-4A97-B1D5-4E67AAD57A6E}" type="pres">
      <dgm:prSet presAssocID="{F8135180-FC7E-43E4-92FE-FA22A9C93DCE}" presName="childTextBox" presStyleLbl="fgAccFollowNode1" presStyleIdx="0" presStyleCnt="8" custLinFactX="98" custLinFactNeighborX="100000" custLinFactNeighborY="-6007">
        <dgm:presLayoutVars>
          <dgm:bulletEnabled val="1"/>
        </dgm:presLayoutVars>
      </dgm:prSet>
      <dgm:spPr/>
    </dgm:pt>
    <dgm:pt modelId="{798A7D20-B165-4AB4-8974-2A43D43F09BA}" type="pres">
      <dgm:prSet presAssocID="{C8DC6036-00D6-4849-B771-406FFE6A36FE}" presName="childTextBox" presStyleLbl="fgAccFollowNode1" presStyleIdx="1" presStyleCnt="8" custScaleY="98197" custLinFactX="3066" custLinFactNeighborX="100000" custLinFactNeighborY="-6007">
        <dgm:presLayoutVars>
          <dgm:bulletEnabled val="1"/>
        </dgm:presLayoutVars>
      </dgm:prSet>
      <dgm:spPr/>
    </dgm:pt>
    <dgm:pt modelId="{C4E523DA-426E-4674-8242-B3D851AB3207}" type="pres">
      <dgm:prSet presAssocID="{39107F7F-954C-47CB-BDEC-FC9BB56B1836}" presName="childTextBox" presStyleLbl="fgAccFollowNode1" presStyleIdx="2" presStyleCnt="8" custLinFactX="-100000" custLinFactNeighborX="-100147" custLinFactNeighborY="-4505">
        <dgm:presLayoutVars>
          <dgm:bulletEnabled val="1"/>
        </dgm:presLayoutVars>
      </dgm:prSet>
      <dgm:spPr/>
    </dgm:pt>
    <dgm:pt modelId="{814B015F-2592-4309-9705-1A9571EE7C27}" type="pres">
      <dgm:prSet presAssocID="{9624694E-26BA-400E-9F2C-91BF1AA22D33}" presName="sp" presStyleCnt="0"/>
      <dgm:spPr/>
    </dgm:pt>
    <dgm:pt modelId="{DE6FABBC-0F0F-42F9-AF85-AC415221E913}" type="pres">
      <dgm:prSet presAssocID="{8C535626-1D90-4327-BA29-7F8DE8FE6C57}" presName="arrowAndChildren" presStyleCnt="0"/>
      <dgm:spPr/>
    </dgm:pt>
    <dgm:pt modelId="{94C8017B-A561-4E3A-9F44-92093239E0EB}" type="pres">
      <dgm:prSet presAssocID="{8C535626-1D90-4327-BA29-7F8DE8FE6C57}" presName="parentTextArrow" presStyleLbl="node1" presStyleIdx="0" presStyleCnt="3"/>
      <dgm:spPr/>
    </dgm:pt>
    <dgm:pt modelId="{25C47FA1-5413-4A74-BF3B-12C1F5CC462B}" type="pres">
      <dgm:prSet presAssocID="{8C535626-1D90-4327-BA29-7F8DE8FE6C57}" presName="arrow" presStyleLbl="node1" presStyleIdx="1" presStyleCnt="3"/>
      <dgm:spPr/>
    </dgm:pt>
    <dgm:pt modelId="{5E5EA7A3-A21A-480A-9A1F-6D9090FFDA72}" type="pres">
      <dgm:prSet presAssocID="{8C535626-1D90-4327-BA29-7F8DE8FE6C57}" presName="descendantArrow" presStyleCnt="0"/>
      <dgm:spPr/>
    </dgm:pt>
    <dgm:pt modelId="{7599F8D6-C64A-41D1-B38A-4CDA6762626F}" type="pres">
      <dgm:prSet presAssocID="{94EBB6FB-AAE4-4ED5-ADD6-984C5796DBC5}" presName="childTextArrow" presStyleLbl="fgAccFollowNode1" presStyleIdx="3" presStyleCnt="8" custScaleX="47954" custLinFactNeighborX="-1047" custLinFactNeighborY="-3911">
        <dgm:presLayoutVars>
          <dgm:bulletEnabled val="1"/>
        </dgm:presLayoutVars>
      </dgm:prSet>
      <dgm:spPr/>
    </dgm:pt>
    <dgm:pt modelId="{1CFF7F9A-A485-42FF-8740-7A3230354312}" type="pres">
      <dgm:prSet presAssocID="{A571D458-EDE7-4BD9-9FA2-BCBCABB7D125}" presName="childTextArrow" presStyleLbl="fgAccFollowNode1" presStyleIdx="4" presStyleCnt="8" custScaleX="47388" custLinFactNeighborX="857" custLinFactNeighborY="-1502">
        <dgm:presLayoutVars>
          <dgm:bulletEnabled val="1"/>
        </dgm:presLayoutVars>
      </dgm:prSet>
      <dgm:spPr/>
    </dgm:pt>
    <dgm:pt modelId="{CB86DC06-FA6C-4D1B-BE19-A964197AFDF5}" type="pres">
      <dgm:prSet presAssocID="{EB6A4A79-C391-490E-9017-9E438EE4674B}" presName="sp" presStyleCnt="0"/>
      <dgm:spPr/>
    </dgm:pt>
    <dgm:pt modelId="{20491012-1755-4C8D-B092-807F293667F6}" type="pres">
      <dgm:prSet presAssocID="{BD11B728-9EFE-4EAE-A333-629AF1C2D4C4}" presName="arrowAndChildren" presStyleCnt="0"/>
      <dgm:spPr/>
    </dgm:pt>
    <dgm:pt modelId="{3D409963-BC2E-4D8E-A6B1-7510D2D668D7}" type="pres">
      <dgm:prSet presAssocID="{BD11B728-9EFE-4EAE-A333-629AF1C2D4C4}" presName="parentTextArrow" presStyleLbl="node1" presStyleIdx="1" presStyleCnt="3"/>
      <dgm:spPr/>
    </dgm:pt>
    <dgm:pt modelId="{F9FAEF3D-0882-4AFD-B41E-EACAB65B831C}" type="pres">
      <dgm:prSet presAssocID="{BD11B728-9EFE-4EAE-A333-629AF1C2D4C4}" presName="arrow" presStyleLbl="node1" presStyleIdx="2" presStyleCnt="3" custLinFactNeighborX="-417" custLinFactNeighborY="-1347"/>
      <dgm:spPr/>
    </dgm:pt>
    <dgm:pt modelId="{1557FEEB-3483-4FB5-BDAC-429E2BB03C96}" type="pres">
      <dgm:prSet presAssocID="{BD11B728-9EFE-4EAE-A333-629AF1C2D4C4}" presName="descendantArrow" presStyleCnt="0"/>
      <dgm:spPr/>
    </dgm:pt>
    <dgm:pt modelId="{0D9037A2-35DE-4873-AF3B-DC275BA94972}" type="pres">
      <dgm:prSet presAssocID="{2D51E649-7F6F-4EF6-A587-DB2F5C6F7501}" presName="childTextArrow" presStyleLbl="fgAccFollowNode1" presStyleIdx="5" presStyleCnt="8" custLinFactNeighborX="-383" custLinFactNeighborY="-2097">
        <dgm:presLayoutVars>
          <dgm:bulletEnabled val="1"/>
        </dgm:presLayoutVars>
      </dgm:prSet>
      <dgm:spPr/>
    </dgm:pt>
    <dgm:pt modelId="{F8A1EDF6-80BA-4A06-8ACD-2CA46B765D1A}" type="pres">
      <dgm:prSet presAssocID="{B0C9863C-1431-481B-B0F7-789AB5A2520C}" presName="childTextArrow" presStyleLbl="fgAccFollowNode1" presStyleIdx="6" presStyleCnt="8" custLinFactNeighborX="68010" custLinFactNeighborY="-2374">
        <dgm:presLayoutVars>
          <dgm:bulletEnabled val="1"/>
        </dgm:presLayoutVars>
      </dgm:prSet>
      <dgm:spPr/>
    </dgm:pt>
    <dgm:pt modelId="{A48B0091-16A8-4A67-B4C6-1FA09D56B47B}" type="pres">
      <dgm:prSet presAssocID="{3B99832E-A247-4E3C-8DF1-0771B3D92859}" presName="childTextArrow" presStyleLbl="fgAccFollowNode1" presStyleIdx="7" presStyleCnt="8" custScaleX="65509" custLinFactX="-1761" custLinFactNeighborX="-100000" custLinFactNeighborY="-2375">
        <dgm:presLayoutVars>
          <dgm:bulletEnabled val="1"/>
        </dgm:presLayoutVars>
      </dgm:prSet>
      <dgm:spPr/>
    </dgm:pt>
  </dgm:ptLst>
  <dgm:cxnLst>
    <dgm:cxn modelId="{D532FF00-43A3-4CBF-8E31-C7DF64C72722}" type="presOf" srcId="{578AE86C-4E66-4A79-A6EC-8D946AFBF5D3}" destId="{15E853A5-4FAA-4E42-B269-97109F5C1304}" srcOrd="0" destOrd="0" presId="urn:microsoft.com/office/officeart/2005/8/layout/process4"/>
    <dgm:cxn modelId="{16438101-0E6F-4775-AC21-46B57D92D058}" srcId="{0D696C7C-750A-4E13-89F8-6C90ECD7681F}" destId="{39107F7F-954C-47CB-BDEC-FC9BB56B1836}" srcOrd="2" destOrd="0" parTransId="{D457C6B6-409E-4DDD-8E7F-E1896806234F}" sibTransId="{5AF8513D-4531-4322-8A18-319AE87B1B64}"/>
    <dgm:cxn modelId="{F09C360D-4BAD-40E4-BE86-CF15E4C4AF88}" srcId="{BD11B728-9EFE-4EAE-A333-629AF1C2D4C4}" destId="{2D51E649-7F6F-4EF6-A587-DB2F5C6F7501}" srcOrd="0" destOrd="0" parTransId="{34E76AF4-F374-46AF-B20A-8B8510C8F402}" sibTransId="{1AAF3BCF-9E78-48C3-BFC8-6D3EB2A9EEC2}"/>
    <dgm:cxn modelId="{07A7F40E-C537-4EB1-999E-28906F6E5BD1}" srcId="{8C535626-1D90-4327-BA29-7F8DE8FE6C57}" destId="{94EBB6FB-AAE4-4ED5-ADD6-984C5796DBC5}" srcOrd="0" destOrd="0" parTransId="{AB24B03B-E266-4589-AC67-F508BBB09BBC}" sibTransId="{CFEF2721-BD16-45C9-A4F7-D6F9B94D135E}"/>
    <dgm:cxn modelId="{8CA87816-2082-4664-83D6-94AB5DA4039B}" type="presOf" srcId="{39107F7F-954C-47CB-BDEC-FC9BB56B1836}" destId="{C4E523DA-426E-4674-8242-B3D851AB3207}" srcOrd="0" destOrd="0" presId="urn:microsoft.com/office/officeart/2005/8/layout/process4"/>
    <dgm:cxn modelId="{85880C1E-ABC5-4934-94E4-61B2B42723F1}" srcId="{578AE86C-4E66-4A79-A6EC-8D946AFBF5D3}" destId="{BD11B728-9EFE-4EAE-A333-629AF1C2D4C4}" srcOrd="0" destOrd="0" parTransId="{EAAE059C-8870-4B9A-8113-6975FEAE1B01}" sibTransId="{EB6A4A79-C391-490E-9017-9E438EE4674B}"/>
    <dgm:cxn modelId="{A73F471E-4B51-41AC-BA58-18AC0C97DBA6}" srcId="{B0C9863C-1431-481B-B0F7-789AB5A2520C}" destId="{22924230-D23B-4AFB-B9BB-4D2A68FCF34D}" srcOrd="0" destOrd="0" parTransId="{785EA298-457B-45D4-ADB9-CFFA1DCA0D2C}" sibTransId="{58B7A419-55B0-4AE1-8E2F-DC3FCBDA0744}"/>
    <dgm:cxn modelId="{BF0E3D34-14D9-405A-9A03-6687ABADDF30}" type="presOf" srcId="{22924230-D23B-4AFB-B9BB-4D2A68FCF34D}" destId="{F8A1EDF6-80BA-4A06-8ACD-2CA46B765D1A}" srcOrd="0" destOrd="1" presId="urn:microsoft.com/office/officeart/2005/8/layout/process4"/>
    <dgm:cxn modelId="{12532038-6B40-42DB-8D98-954D1CE6486A}" type="presOf" srcId="{A571D458-EDE7-4BD9-9FA2-BCBCABB7D125}" destId="{1CFF7F9A-A485-42FF-8740-7A3230354312}" srcOrd="0" destOrd="0" presId="urn:microsoft.com/office/officeart/2005/8/layout/process4"/>
    <dgm:cxn modelId="{A2AE3C5E-1BBA-47EC-8717-4EDBBA70AE11}" srcId="{0D696C7C-750A-4E13-89F8-6C90ECD7681F}" destId="{C8DC6036-00D6-4849-B771-406FFE6A36FE}" srcOrd="1" destOrd="0" parTransId="{69F01869-0924-4C3F-93EE-0B355C7F922F}" sibTransId="{7542D7F5-40B5-451D-9EE7-CA12533C080D}"/>
    <dgm:cxn modelId="{4F895067-F525-47B0-9980-AFBD266DF98E}" srcId="{578AE86C-4E66-4A79-A6EC-8D946AFBF5D3}" destId="{0D696C7C-750A-4E13-89F8-6C90ECD7681F}" srcOrd="2" destOrd="0" parTransId="{7122B3B6-F0C9-4AF9-AB53-C409ADF0BFE3}" sibTransId="{6E39D9A8-DBB5-4F35-B1D3-955A40333250}"/>
    <dgm:cxn modelId="{92F9C24A-8E49-4515-B49E-251AB25E011E}" srcId="{8C535626-1D90-4327-BA29-7F8DE8FE6C57}" destId="{A571D458-EDE7-4BD9-9FA2-BCBCABB7D125}" srcOrd="1" destOrd="0" parTransId="{9FC98CE9-B8DE-4294-BCA8-74DF0E649FC1}" sibTransId="{CF64A477-4B6D-4C12-BED1-EC17ECA0479A}"/>
    <dgm:cxn modelId="{A69DEB4F-3731-4DF9-A123-06583E12DD89}" type="presOf" srcId="{2D51E649-7F6F-4EF6-A587-DB2F5C6F7501}" destId="{0D9037A2-35DE-4873-AF3B-DC275BA94972}" srcOrd="0" destOrd="0" presId="urn:microsoft.com/office/officeart/2005/8/layout/process4"/>
    <dgm:cxn modelId="{4F440358-0210-49D1-9C3C-AD9AAAEA0E2E}" type="presOf" srcId="{F8135180-FC7E-43E4-92FE-FA22A9C93DCE}" destId="{8AFCEFB1-0A70-4A97-B1D5-4E67AAD57A6E}" srcOrd="0" destOrd="0" presId="urn:microsoft.com/office/officeart/2005/8/layout/process4"/>
    <dgm:cxn modelId="{53B1CF7F-F3D8-4DCE-9819-4598A578BF6A}" type="presOf" srcId="{8C535626-1D90-4327-BA29-7F8DE8FE6C57}" destId="{25C47FA1-5413-4A74-BF3B-12C1F5CC462B}" srcOrd="1" destOrd="0" presId="urn:microsoft.com/office/officeart/2005/8/layout/process4"/>
    <dgm:cxn modelId="{7F20AF88-812B-49D4-9165-28B0196DE768}" type="presOf" srcId="{0D696C7C-750A-4E13-89F8-6C90ECD7681F}" destId="{822168F0-70D9-4FD3-8360-6D20C4180F8E}" srcOrd="0" destOrd="0" presId="urn:microsoft.com/office/officeart/2005/8/layout/process4"/>
    <dgm:cxn modelId="{B11E298A-46C1-4C4B-AFB8-4996774C419A}" srcId="{BD11B728-9EFE-4EAE-A333-629AF1C2D4C4}" destId="{3B99832E-A247-4E3C-8DF1-0771B3D92859}" srcOrd="2" destOrd="0" parTransId="{8B72834C-D513-4AAB-A364-88A23E87F8F9}" sibTransId="{13AB7BAE-3628-4F7A-A4D9-D3E6FE06A81F}"/>
    <dgm:cxn modelId="{B590B2A5-8ED2-4614-B772-4CBAB52FBACA}" type="presOf" srcId="{8C535626-1D90-4327-BA29-7F8DE8FE6C57}" destId="{94C8017B-A561-4E3A-9F44-92093239E0EB}" srcOrd="0" destOrd="0" presId="urn:microsoft.com/office/officeart/2005/8/layout/process4"/>
    <dgm:cxn modelId="{DB7A15AA-D7D9-4949-AA0E-14C2C9A9FBA2}" srcId="{0D696C7C-750A-4E13-89F8-6C90ECD7681F}" destId="{F8135180-FC7E-43E4-92FE-FA22A9C93DCE}" srcOrd="0" destOrd="0" parTransId="{2D44EC2B-E586-47E5-95CB-892D8FF9DEDE}" sibTransId="{62F36913-1BAB-4CA9-A974-CA73C44C2F2A}"/>
    <dgm:cxn modelId="{3C0BFBAB-455F-4D6B-8D67-6BFF96C598AD}" type="presOf" srcId="{94EBB6FB-AAE4-4ED5-ADD6-984C5796DBC5}" destId="{7599F8D6-C64A-41D1-B38A-4CDA6762626F}" srcOrd="0" destOrd="0" presId="urn:microsoft.com/office/officeart/2005/8/layout/process4"/>
    <dgm:cxn modelId="{45DA39C9-E838-4C93-B2A4-E7F17C4BAFB9}" type="presOf" srcId="{BD11B728-9EFE-4EAE-A333-629AF1C2D4C4}" destId="{3D409963-BC2E-4D8E-A6B1-7510D2D668D7}" srcOrd="0" destOrd="0" presId="urn:microsoft.com/office/officeart/2005/8/layout/process4"/>
    <dgm:cxn modelId="{7E3ACACE-EB57-4CAC-827B-4267FF7CE2BA}" type="presOf" srcId="{0D696C7C-750A-4E13-89F8-6C90ECD7681F}" destId="{1B9710CD-2882-4754-A62C-0693CDEA459B}" srcOrd="1" destOrd="0" presId="urn:microsoft.com/office/officeart/2005/8/layout/process4"/>
    <dgm:cxn modelId="{5E184BD0-540A-472C-AF30-EF6B0FCA34F4}" type="presOf" srcId="{B0C9863C-1431-481B-B0F7-789AB5A2520C}" destId="{F8A1EDF6-80BA-4A06-8ACD-2CA46B765D1A}" srcOrd="0" destOrd="0" presId="urn:microsoft.com/office/officeart/2005/8/layout/process4"/>
    <dgm:cxn modelId="{9207CCD1-E9C5-4174-AA8F-06BD22D1D31D}" srcId="{578AE86C-4E66-4A79-A6EC-8D946AFBF5D3}" destId="{8C535626-1D90-4327-BA29-7F8DE8FE6C57}" srcOrd="1" destOrd="0" parTransId="{7718A0DF-873D-4DA4-869F-CD17DF62F454}" sibTransId="{9624694E-26BA-400E-9F2C-91BF1AA22D33}"/>
    <dgm:cxn modelId="{46B7FED5-1BAF-4DDB-B880-D90A86E85DE3}" type="presOf" srcId="{BD11B728-9EFE-4EAE-A333-629AF1C2D4C4}" destId="{F9FAEF3D-0882-4AFD-B41E-EACAB65B831C}" srcOrd="1" destOrd="0" presId="urn:microsoft.com/office/officeart/2005/8/layout/process4"/>
    <dgm:cxn modelId="{E17C33DD-304A-486C-9EE7-BC87F2A9F092}" type="presOf" srcId="{3B99832E-A247-4E3C-8DF1-0771B3D92859}" destId="{A48B0091-16A8-4A67-B4C6-1FA09D56B47B}" srcOrd="0" destOrd="0" presId="urn:microsoft.com/office/officeart/2005/8/layout/process4"/>
    <dgm:cxn modelId="{EC527EE5-56AF-4138-BC78-EC9E045F0B1D}" srcId="{BD11B728-9EFE-4EAE-A333-629AF1C2D4C4}" destId="{B0C9863C-1431-481B-B0F7-789AB5A2520C}" srcOrd="1" destOrd="0" parTransId="{74343593-A541-499E-B926-8CEB561D33B7}" sibTransId="{8C7279AC-D8B8-480B-8A80-A1C31032D6F0}"/>
    <dgm:cxn modelId="{61D48CEE-2830-4BE3-B804-35C45865804D}" type="presOf" srcId="{C8DC6036-00D6-4849-B771-406FFE6A36FE}" destId="{798A7D20-B165-4AB4-8974-2A43D43F09BA}" srcOrd="0" destOrd="0" presId="urn:microsoft.com/office/officeart/2005/8/layout/process4"/>
    <dgm:cxn modelId="{0C4031D3-BEBF-4742-85EC-D2D1D4DC1782}" type="presParOf" srcId="{15E853A5-4FAA-4E42-B269-97109F5C1304}" destId="{D0E4E953-4A0C-42A5-91C3-A2873F12C502}" srcOrd="0" destOrd="0" presId="urn:microsoft.com/office/officeart/2005/8/layout/process4"/>
    <dgm:cxn modelId="{F4C6F8E6-BA97-4EA1-958B-B4D7AEF2AC2D}" type="presParOf" srcId="{D0E4E953-4A0C-42A5-91C3-A2873F12C502}" destId="{822168F0-70D9-4FD3-8360-6D20C4180F8E}" srcOrd="0" destOrd="0" presId="urn:microsoft.com/office/officeart/2005/8/layout/process4"/>
    <dgm:cxn modelId="{728B8BCB-D89A-4E49-9470-E887A6E6DE0F}" type="presParOf" srcId="{D0E4E953-4A0C-42A5-91C3-A2873F12C502}" destId="{1B9710CD-2882-4754-A62C-0693CDEA459B}" srcOrd="1" destOrd="0" presId="urn:microsoft.com/office/officeart/2005/8/layout/process4"/>
    <dgm:cxn modelId="{ABEAD544-EE99-4E14-8819-B4D76B29F01D}" type="presParOf" srcId="{D0E4E953-4A0C-42A5-91C3-A2873F12C502}" destId="{8B880816-02AC-4F84-BF9A-2741BEA959C3}" srcOrd="2" destOrd="0" presId="urn:microsoft.com/office/officeart/2005/8/layout/process4"/>
    <dgm:cxn modelId="{AA7303A2-5A37-4976-B44A-52E71AEE4A7D}" type="presParOf" srcId="{8B880816-02AC-4F84-BF9A-2741BEA959C3}" destId="{8AFCEFB1-0A70-4A97-B1D5-4E67AAD57A6E}" srcOrd="0" destOrd="0" presId="urn:microsoft.com/office/officeart/2005/8/layout/process4"/>
    <dgm:cxn modelId="{2F1AAA3B-1D45-4BC3-B42D-F92C22469304}" type="presParOf" srcId="{8B880816-02AC-4F84-BF9A-2741BEA959C3}" destId="{798A7D20-B165-4AB4-8974-2A43D43F09BA}" srcOrd="1" destOrd="0" presId="urn:microsoft.com/office/officeart/2005/8/layout/process4"/>
    <dgm:cxn modelId="{52346BAF-F07C-4191-A441-3A3C09EC66E0}" type="presParOf" srcId="{8B880816-02AC-4F84-BF9A-2741BEA959C3}" destId="{C4E523DA-426E-4674-8242-B3D851AB3207}" srcOrd="2" destOrd="0" presId="urn:microsoft.com/office/officeart/2005/8/layout/process4"/>
    <dgm:cxn modelId="{537A2714-4303-4EEB-93ED-C741F14D30BB}" type="presParOf" srcId="{15E853A5-4FAA-4E42-B269-97109F5C1304}" destId="{814B015F-2592-4309-9705-1A9571EE7C27}" srcOrd="1" destOrd="0" presId="urn:microsoft.com/office/officeart/2005/8/layout/process4"/>
    <dgm:cxn modelId="{8DA2DF9D-5EA1-4247-9D01-5A81FE8F9A02}" type="presParOf" srcId="{15E853A5-4FAA-4E42-B269-97109F5C1304}" destId="{DE6FABBC-0F0F-42F9-AF85-AC415221E913}" srcOrd="2" destOrd="0" presId="urn:microsoft.com/office/officeart/2005/8/layout/process4"/>
    <dgm:cxn modelId="{B0B8057C-C018-4D96-8B8F-229E200921C1}" type="presParOf" srcId="{DE6FABBC-0F0F-42F9-AF85-AC415221E913}" destId="{94C8017B-A561-4E3A-9F44-92093239E0EB}" srcOrd="0" destOrd="0" presId="urn:microsoft.com/office/officeart/2005/8/layout/process4"/>
    <dgm:cxn modelId="{9EB91AA7-4234-4211-985C-54A4EFAA9597}" type="presParOf" srcId="{DE6FABBC-0F0F-42F9-AF85-AC415221E913}" destId="{25C47FA1-5413-4A74-BF3B-12C1F5CC462B}" srcOrd="1" destOrd="0" presId="urn:microsoft.com/office/officeart/2005/8/layout/process4"/>
    <dgm:cxn modelId="{3D4ADDD4-6CEF-4BB2-A4E0-8454A00F6B24}" type="presParOf" srcId="{DE6FABBC-0F0F-42F9-AF85-AC415221E913}" destId="{5E5EA7A3-A21A-480A-9A1F-6D9090FFDA72}" srcOrd="2" destOrd="0" presId="urn:microsoft.com/office/officeart/2005/8/layout/process4"/>
    <dgm:cxn modelId="{2D31DB0C-3D7E-488F-A288-9FD17541836C}" type="presParOf" srcId="{5E5EA7A3-A21A-480A-9A1F-6D9090FFDA72}" destId="{7599F8D6-C64A-41D1-B38A-4CDA6762626F}" srcOrd="0" destOrd="0" presId="urn:microsoft.com/office/officeart/2005/8/layout/process4"/>
    <dgm:cxn modelId="{1B17562B-A78D-4D1B-A42E-21267E7F708F}" type="presParOf" srcId="{5E5EA7A3-A21A-480A-9A1F-6D9090FFDA72}" destId="{1CFF7F9A-A485-42FF-8740-7A3230354312}" srcOrd="1" destOrd="0" presId="urn:microsoft.com/office/officeart/2005/8/layout/process4"/>
    <dgm:cxn modelId="{C06BAA27-E58A-49EE-B917-F9EB2A465893}" type="presParOf" srcId="{15E853A5-4FAA-4E42-B269-97109F5C1304}" destId="{CB86DC06-FA6C-4D1B-BE19-A964197AFDF5}" srcOrd="3" destOrd="0" presId="urn:microsoft.com/office/officeart/2005/8/layout/process4"/>
    <dgm:cxn modelId="{F53CCC7C-8E5C-45BB-9E62-98ACAF5376D2}" type="presParOf" srcId="{15E853A5-4FAA-4E42-B269-97109F5C1304}" destId="{20491012-1755-4C8D-B092-807F293667F6}" srcOrd="4" destOrd="0" presId="urn:microsoft.com/office/officeart/2005/8/layout/process4"/>
    <dgm:cxn modelId="{1316C331-A4D8-466F-B34E-9C25415C5B69}" type="presParOf" srcId="{20491012-1755-4C8D-B092-807F293667F6}" destId="{3D409963-BC2E-4D8E-A6B1-7510D2D668D7}" srcOrd="0" destOrd="0" presId="urn:microsoft.com/office/officeart/2005/8/layout/process4"/>
    <dgm:cxn modelId="{8F7602F2-3193-4BAD-B003-565C8D33A80A}" type="presParOf" srcId="{20491012-1755-4C8D-B092-807F293667F6}" destId="{F9FAEF3D-0882-4AFD-B41E-EACAB65B831C}" srcOrd="1" destOrd="0" presId="urn:microsoft.com/office/officeart/2005/8/layout/process4"/>
    <dgm:cxn modelId="{72288E21-A112-4613-820F-245371830F52}" type="presParOf" srcId="{20491012-1755-4C8D-B092-807F293667F6}" destId="{1557FEEB-3483-4FB5-BDAC-429E2BB03C96}" srcOrd="2" destOrd="0" presId="urn:microsoft.com/office/officeart/2005/8/layout/process4"/>
    <dgm:cxn modelId="{C5E3E188-E557-4603-ADAB-98F99C99ECEC}" type="presParOf" srcId="{1557FEEB-3483-4FB5-BDAC-429E2BB03C96}" destId="{0D9037A2-35DE-4873-AF3B-DC275BA94972}" srcOrd="0" destOrd="0" presId="urn:microsoft.com/office/officeart/2005/8/layout/process4"/>
    <dgm:cxn modelId="{F4355341-4533-470D-B7FC-113CF98D97C4}" type="presParOf" srcId="{1557FEEB-3483-4FB5-BDAC-429E2BB03C96}" destId="{F8A1EDF6-80BA-4A06-8ACD-2CA46B765D1A}" srcOrd="1" destOrd="0" presId="urn:microsoft.com/office/officeart/2005/8/layout/process4"/>
    <dgm:cxn modelId="{938802CB-086B-4FF8-A8E3-E4F1B25C3ADD}" type="presParOf" srcId="{1557FEEB-3483-4FB5-BDAC-429E2BB03C96}" destId="{A48B0091-16A8-4A67-B4C6-1FA09D56B47B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D57D7EA-2BA9-4C9B-B08F-7C383C320399}" type="doc">
      <dgm:prSet loTypeId="urn:microsoft.com/office/officeart/2005/8/layout/cycle3" loCatId="cycl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13B7DFA0-3EAD-4471-ACB6-A68D6DF208B7}">
      <dgm:prSet phldrT="[Текст]"/>
      <dgm:spPr>
        <a:xfrm>
          <a:off x="2804031" y="2047047"/>
          <a:ext cx="1208186" cy="604093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ru-RU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Познавательное развитие</a:t>
          </a:r>
        </a:p>
      </dgm:t>
    </dgm:pt>
    <dgm:pt modelId="{62A56498-C60C-44D0-8DFE-783A9884FA38}" type="parTrans" cxnId="{B5EF9302-F5B0-43EA-8E22-818D66961259}">
      <dgm:prSet/>
      <dgm:spPr/>
      <dgm:t>
        <a:bodyPr/>
        <a:lstStyle/>
        <a:p>
          <a:endParaRPr lang="ru-RU"/>
        </a:p>
      </dgm:t>
    </dgm:pt>
    <dgm:pt modelId="{74D46E55-CCAD-4AEE-97EF-90F1C4157DBE}" type="sibTrans" cxnId="{B5EF9302-F5B0-43EA-8E22-818D66961259}">
      <dgm:prSet/>
      <dgm:spPr/>
      <dgm:t>
        <a:bodyPr/>
        <a:lstStyle/>
        <a:p>
          <a:endParaRPr lang="ru-RU"/>
        </a:p>
      </dgm:t>
    </dgm:pt>
    <dgm:pt modelId="{958DFE18-E10C-4F37-8134-54528F72EF51}">
      <dgm:prSet phldrT="[Текст]"/>
      <dgm:spPr>
        <a:xfrm>
          <a:off x="1474181" y="2047047"/>
          <a:ext cx="1208186" cy="604093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ru-RU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Художественно-эстетическое развитие</a:t>
          </a:r>
        </a:p>
      </dgm:t>
    </dgm:pt>
    <dgm:pt modelId="{CFF86CB3-24F6-49F7-A45D-7D5872CA65DB}" type="parTrans" cxnId="{2303D28A-380D-4B3D-B026-3BE9926AFDBA}">
      <dgm:prSet/>
      <dgm:spPr/>
      <dgm:t>
        <a:bodyPr/>
        <a:lstStyle/>
        <a:p>
          <a:endParaRPr lang="ru-RU"/>
        </a:p>
      </dgm:t>
    </dgm:pt>
    <dgm:pt modelId="{0927952D-DFC5-439C-967F-5F903343EFFA}" type="sibTrans" cxnId="{2303D28A-380D-4B3D-B026-3BE9926AFDBA}">
      <dgm:prSet/>
      <dgm:spPr/>
      <dgm:t>
        <a:bodyPr/>
        <a:lstStyle/>
        <a:p>
          <a:endParaRPr lang="ru-RU"/>
        </a:p>
      </dgm:t>
    </dgm:pt>
    <dgm:pt modelId="{E6379CA4-BE4E-4DF5-8A76-C59AFA8D1459}">
      <dgm:prSet phldrT="[Текст]"/>
      <dgm:spPr>
        <a:xfrm>
          <a:off x="1063235" y="782285"/>
          <a:ext cx="1208186" cy="604093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ru-RU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Физическое развитие</a:t>
          </a:r>
        </a:p>
      </dgm:t>
    </dgm:pt>
    <dgm:pt modelId="{E02F3922-957A-4B2F-BA76-1767A5FE6521}" type="parTrans" cxnId="{505A8A91-2F4D-4EA5-978B-2AA9594BA971}">
      <dgm:prSet/>
      <dgm:spPr/>
      <dgm:t>
        <a:bodyPr/>
        <a:lstStyle/>
        <a:p>
          <a:endParaRPr lang="ru-RU"/>
        </a:p>
      </dgm:t>
    </dgm:pt>
    <dgm:pt modelId="{6B06C023-DB71-4F31-BEEA-0FC4F66DB4C1}" type="sibTrans" cxnId="{505A8A91-2F4D-4EA5-978B-2AA9594BA971}">
      <dgm:prSet/>
      <dgm:spPr/>
      <dgm:t>
        <a:bodyPr/>
        <a:lstStyle/>
        <a:p>
          <a:endParaRPr lang="ru-RU"/>
        </a:p>
      </dgm:t>
    </dgm:pt>
    <dgm:pt modelId="{3940EDB9-B511-4F81-B16E-B511D3D270E3}">
      <dgm:prSet phldrT="[Текст]"/>
      <dgm:spPr>
        <a:xfrm>
          <a:off x="3214977" y="782285"/>
          <a:ext cx="1208186" cy="604093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ru-RU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Речевое развитие</a:t>
          </a:r>
        </a:p>
      </dgm:t>
    </dgm:pt>
    <dgm:pt modelId="{BD44E237-8C5F-4121-96BC-7D8CC2444AF1}" type="sibTrans" cxnId="{591C62CE-7FDF-4A70-8DE6-DD344BD4089B}">
      <dgm:prSet/>
      <dgm:spPr/>
      <dgm:t>
        <a:bodyPr/>
        <a:lstStyle/>
        <a:p>
          <a:endParaRPr lang="ru-RU"/>
        </a:p>
      </dgm:t>
    </dgm:pt>
    <dgm:pt modelId="{717C8551-7AE4-4F85-B92F-2919DC18CEED}" type="parTrans" cxnId="{591C62CE-7FDF-4A70-8DE6-DD344BD4089B}">
      <dgm:prSet/>
      <dgm:spPr/>
      <dgm:t>
        <a:bodyPr/>
        <a:lstStyle/>
        <a:p>
          <a:endParaRPr lang="ru-RU"/>
        </a:p>
      </dgm:t>
    </dgm:pt>
    <dgm:pt modelId="{761335F7-E7BA-44B0-978D-2B68D98FF653}">
      <dgm:prSet phldrT="[Текст]"/>
      <dgm:spPr>
        <a:xfrm>
          <a:off x="2139106" y="619"/>
          <a:ext cx="1208186" cy="604093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ru-RU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Социально-коммуникативное развитие</a:t>
          </a:r>
        </a:p>
      </dgm:t>
    </dgm:pt>
    <dgm:pt modelId="{2083C930-2483-45EC-8EEA-7C6CDB35C980}" type="sibTrans" cxnId="{FD0E83D5-CD66-4A6C-9C9D-34F2D8F3BB17}">
      <dgm:prSet/>
      <dgm:spPr>
        <a:xfrm>
          <a:off x="1416824" y="-14159"/>
          <a:ext cx="2652751" cy="2652751"/>
        </a:xfrm>
        <a:prstGeom prst="circularArrow">
          <a:avLst>
            <a:gd name="adj1" fmla="val 5544"/>
            <a:gd name="adj2" fmla="val 330680"/>
            <a:gd name="adj3" fmla="val 13839078"/>
            <a:gd name="adj4" fmla="val 17347648"/>
            <a:gd name="adj5" fmla="val 5757"/>
          </a:avLst>
        </a:prstGeom>
        <a:solidFill>
          <a:srgbClr val="44546A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/>
        </a:p>
      </dgm:t>
    </dgm:pt>
    <dgm:pt modelId="{A1FB141E-065B-4D8F-AC43-80117970EF8E}" type="parTrans" cxnId="{FD0E83D5-CD66-4A6C-9C9D-34F2D8F3BB17}">
      <dgm:prSet/>
      <dgm:spPr/>
      <dgm:t>
        <a:bodyPr/>
        <a:lstStyle/>
        <a:p>
          <a:endParaRPr lang="ru-RU"/>
        </a:p>
      </dgm:t>
    </dgm:pt>
    <dgm:pt modelId="{BE3FE36D-660B-4860-AA73-87FA91A2B85A}" type="pres">
      <dgm:prSet presAssocID="{4D57D7EA-2BA9-4C9B-B08F-7C383C320399}" presName="Name0" presStyleCnt="0">
        <dgm:presLayoutVars>
          <dgm:dir/>
          <dgm:resizeHandles val="exact"/>
        </dgm:presLayoutVars>
      </dgm:prSet>
      <dgm:spPr/>
    </dgm:pt>
    <dgm:pt modelId="{52B94A59-7409-4227-A620-DAAE847A4208}" type="pres">
      <dgm:prSet presAssocID="{4D57D7EA-2BA9-4C9B-B08F-7C383C320399}" presName="cycle" presStyleCnt="0"/>
      <dgm:spPr/>
    </dgm:pt>
    <dgm:pt modelId="{F4CF744C-8AED-4956-98E6-C3B25BDF4CA4}" type="pres">
      <dgm:prSet presAssocID="{761335F7-E7BA-44B0-978D-2B68D98FF653}" presName="nodeFirstNode" presStyleLbl="node1" presStyleIdx="0" presStyleCnt="5">
        <dgm:presLayoutVars>
          <dgm:bulletEnabled val="1"/>
        </dgm:presLayoutVars>
      </dgm:prSet>
      <dgm:spPr/>
    </dgm:pt>
    <dgm:pt modelId="{792F7D44-E051-404F-9B42-313556CC6610}" type="pres">
      <dgm:prSet presAssocID="{2083C930-2483-45EC-8EEA-7C6CDB35C980}" presName="sibTransFirstNode" presStyleLbl="bgShp" presStyleIdx="0" presStyleCnt="1"/>
      <dgm:spPr/>
    </dgm:pt>
    <dgm:pt modelId="{9A6BE865-BFC9-4C77-99C7-95D8790C84C7}" type="pres">
      <dgm:prSet presAssocID="{3940EDB9-B511-4F81-B16E-B511D3D270E3}" presName="nodeFollowingNodes" presStyleLbl="node1" presStyleIdx="1" presStyleCnt="5" custRadScaleRad="108103" custRadScaleInc="100986">
        <dgm:presLayoutVars>
          <dgm:bulletEnabled val="1"/>
        </dgm:presLayoutVars>
      </dgm:prSet>
      <dgm:spPr/>
    </dgm:pt>
    <dgm:pt modelId="{4C4E16F3-16BE-4FDC-8C2B-F2994D1F5D95}" type="pres">
      <dgm:prSet presAssocID="{13B7DFA0-3EAD-4471-ACB6-A68D6DF208B7}" presName="nodeFollowingNodes" presStyleLbl="node1" presStyleIdx="2" presStyleCnt="5" custRadScaleRad="112373" custRadScaleInc="-115230">
        <dgm:presLayoutVars>
          <dgm:bulletEnabled val="1"/>
        </dgm:presLayoutVars>
      </dgm:prSet>
      <dgm:spPr/>
    </dgm:pt>
    <dgm:pt modelId="{FDCC6122-7083-4393-AD06-4E2E69F3F75A}" type="pres">
      <dgm:prSet presAssocID="{958DFE18-E10C-4F37-8134-54528F72EF51}" presName="nodeFollowingNodes" presStyleLbl="node1" presStyleIdx="3" presStyleCnt="5" custRadScaleRad="100144" custRadScaleInc="11778">
        <dgm:presLayoutVars>
          <dgm:bulletEnabled val="1"/>
        </dgm:presLayoutVars>
      </dgm:prSet>
      <dgm:spPr/>
    </dgm:pt>
    <dgm:pt modelId="{A4F1A7F9-932E-45D7-86C1-6E57AA5FB311}" type="pres">
      <dgm:prSet presAssocID="{E6379CA4-BE4E-4DF5-8A76-C59AFA8D1459}" presName="nodeFollowingNodes" presStyleLbl="node1" presStyleIdx="4" presStyleCnt="5" custRadScaleRad="103980" custRadScaleInc="-1185">
        <dgm:presLayoutVars>
          <dgm:bulletEnabled val="1"/>
        </dgm:presLayoutVars>
      </dgm:prSet>
      <dgm:spPr/>
    </dgm:pt>
  </dgm:ptLst>
  <dgm:cxnLst>
    <dgm:cxn modelId="{B5EF9302-F5B0-43EA-8E22-818D66961259}" srcId="{4D57D7EA-2BA9-4C9B-B08F-7C383C320399}" destId="{13B7DFA0-3EAD-4471-ACB6-A68D6DF208B7}" srcOrd="2" destOrd="0" parTransId="{62A56498-C60C-44D0-8DFE-783A9884FA38}" sibTransId="{74D46E55-CCAD-4AEE-97EF-90F1C4157DBE}"/>
    <dgm:cxn modelId="{F8CF2D74-14FF-4D18-A764-200232D77A98}" type="presOf" srcId="{4D57D7EA-2BA9-4C9B-B08F-7C383C320399}" destId="{BE3FE36D-660B-4860-AA73-87FA91A2B85A}" srcOrd="0" destOrd="0" presId="urn:microsoft.com/office/officeart/2005/8/layout/cycle3"/>
    <dgm:cxn modelId="{F15CA276-5B1F-4918-BF62-4681F5681743}" type="presOf" srcId="{3940EDB9-B511-4F81-B16E-B511D3D270E3}" destId="{9A6BE865-BFC9-4C77-99C7-95D8790C84C7}" srcOrd="0" destOrd="0" presId="urn:microsoft.com/office/officeart/2005/8/layout/cycle3"/>
    <dgm:cxn modelId="{2303D28A-380D-4B3D-B026-3BE9926AFDBA}" srcId="{4D57D7EA-2BA9-4C9B-B08F-7C383C320399}" destId="{958DFE18-E10C-4F37-8134-54528F72EF51}" srcOrd="3" destOrd="0" parTransId="{CFF86CB3-24F6-49F7-A45D-7D5872CA65DB}" sibTransId="{0927952D-DFC5-439C-967F-5F903343EFFA}"/>
    <dgm:cxn modelId="{505A8A91-2F4D-4EA5-978B-2AA9594BA971}" srcId="{4D57D7EA-2BA9-4C9B-B08F-7C383C320399}" destId="{E6379CA4-BE4E-4DF5-8A76-C59AFA8D1459}" srcOrd="4" destOrd="0" parTransId="{E02F3922-957A-4B2F-BA76-1767A5FE6521}" sibTransId="{6B06C023-DB71-4F31-BEEA-0FC4F66DB4C1}"/>
    <dgm:cxn modelId="{F309A4B2-F9D2-4637-8F51-386FE09BF719}" type="presOf" srcId="{761335F7-E7BA-44B0-978D-2B68D98FF653}" destId="{F4CF744C-8AED-4956-98E6-C3B25BDF4CA4}" srcOrd="0" destOrd="0" presId="urn:microsoft.com/office/officeart/2005/8/layout/cycle3"/>
    <dgm:cxn modelId="{04ECE4C3-9504-4895-816F-196BFC273395}" type="presOf" srcId="{E6379CA4-BE4E-4DF5-8A76-C59AFA8D1459}" destId="{A4F1A7F9-932E-45D7-86C1-6E57AA5FB311}" srcOrd="0" destOrd="0" presId="urn:microsoft.com/office/officeart/2005/8/layout/cycle3"/>
    <dgm:cxn modelId="{591C62CE-7FDF-4A70-8DE6-DD344BD4089B}" srcId="{4D57D7EA-2BA9-4C9B-B08F-7C383C320399}" destId="{3940EDB9-B511-4F81-B16E-B511D3D270E3}" srcOrd="1" destOrd="0" parTransId="{717C8551-7AE4-4F85-B92F-2919DC18CEED}" sibTransId="{BD44E237-8C5F-4121-96BC-7D8CC2444AF1}"/>
    <dgm:cxn modelId="{FD0E83D5-CD66-4A6C-9C9D-34F2D8F3BB17}" srcId="{4D57D7EA-2BA9-4C9B-B08F-7C383C320399}" destId="{761335F7-E7BA-44B0-978D-2B68D98FF653}" srcOrd="0" destOrd="0" parTransId="{A1FB141E-065B-4D8F-AC43-80117970EF8E}" sibTransId="{2083C930-2483-45EC-8EEA-7C6CDB35C980}"/>
    <dgm:cxn modelId="{3BB30DD9-2DB2-4678-94AE-F28B527AE12A}" type="presOf" srcId="{958DFE18-E10C-4F37-8134-54528F72EF51}" destId="{FDCC6122-7083-4393-AD06-4E2E69F3F75A}" srcOrd="0" destOrd="0" presId="urn:microsoft.com/office/officeart/2005/8/layout/cycle3"/>
    <dgm:cxn modelId="{BF6008E7-45F4-46BA-B132-3885F8AC0E4F}" type="presOf" srcId="{13B7DFA0-3EAD-4471-ACB6-A68D6DF208B7}" destId="{4C4E16F3-16BE-4FDC-8C2B-F2994D1F5D95}" srcOrd="0" destOrd="0" presId="urn:microsoft.com/office/officeart/2005/8/layout/cycle3"/>
    <dgm:cxn modelId="{7A67F1FD-1202-4312-BE56-215A0A0EF1E9}" type="presOf" srcId="{2083C930-2483-45EC-8EEA-7C6CDB35C980}" destId="{792F7D44-E051-404F-9B42-313556CC6610}" srcOrd="0" destOrd="0" presId="urn:microsoft.com/office/officeart/2005/8/layout/cycle3"/>
    <dgm:cxn modelId="{46F6ED1E-549A-4F95-8B7D-BADE9E42DFE7}" type="presParOf" srcId="{BE3FE36D-660B-4860-AA73-87FA91A2B85A}" destId="{52B94A59-7409-4227-A620-DAAE847A4208}" srcOrd="0" destOrd="0" presId="urn:microsoft.com/office/officeart/2005/8/layout/cycle3"/>
    <dgm:cxn modelId="{56BABA8A-1D35-40E2-B196-A67557A6D156}" type="presParOf" srcId="{52B94A59-7409-4227-A620-DAAE847A4208}" destId="{F4CF744C-8AED-4956-98E6-C3B25BDF4CA4}" srcOrd="0" destOrd="0" presId="urn:microsoft.com/office/officeart/2005/8/layout/cycle3"/>
    <dgm:cxn modelId="{BB89A087-49B9-4C67-8284-C817A87000C5}" type="presParOf" srcId="{52B94A59-7409-4227-A620-DAAE847A4208}" destId="{792F7D44-E051-404F-9B42-313556CC6610}" srcOrd="1" destOrd="0" presId="urn:microsoft.com/office/officeart/2005/8/layout/cycle3"/>
    <dgm:cxn modelId="{3E168334-D169-43E4-8BD6-3F898A9BB4B4}" type="presParOf" srcId="{52B94A59-7409-4227-A620-DAAE847A4208}" destId="{9A6BE865-BFC9-4C77-99C7-95D8790C84C7}" srcOrd="2" destOrd="0" presId="urn:microsoft.com/office/officeart/2005/8/layout/cycle3"/>
    <dgm:cxn modelId="{CD24DECC-48E7-4869-8A57-EE4122A3AD43}" type="presParOf" srcId="{52B94A59-7409-4227-A620-DAAE847A4208}" destId="{4C4E16F3-16BE-4FDC-8C2B-F2994D1F5D95}" srcOrd="3" destOrd="0" presId="urn:microsoft.com/office/officeart/2005/8/layout/cycle3"/>
    <dgm:cxn modelId="{5FCF7B67-B1FD-44A5-B6E3-43991089AFD5}" type="presParOf" srcId="{52B94A59-7409-4227-A620-DAAE847A4208}" destId="{FDCC6122-7083-4393-AD06-4E2E69F3F75A}" srcOrd="4" destOrd="0" presId="urn:microsoft.com/office/officeart/2005/8/layout/cycle3"/>
    <dgm:cxn modelId="{763D2EE2-1582-4D53-9395-572AEC3003AB}" type="presParOf" srcId="{52B94A59-7409-4227-A620-DAAE847A4208}" destId="{A4F1A7F9-932E-45D7-86C1-6E57AA5FB311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09B79B-6940-45F5-98EC-2481C72901C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17DDD5C-5238-40ED-8404-415CB39554F4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2000" dirty="0">
              <a:solidFill>
                <a:schemeClr val="tx1"/>
              </a:solidFill>
            </a:rPr>
            <a:t>Ситуация</a:t>
          </a:r>
        </a:p>
      </dgm:t>
    </dgm:pt>
    <dgm:pt modelId="{F52A8895-02DC-4A11-A931-BFB0DB57F5EC}" type="parTrans" cxnId="{B0CF058F-6E31-4FF1-A389-24741DC5CA68}">
      <dgm:prSet/>
      <dgm:spPr/>
      <dgm:t>
        <a:bodyPr/>
        <a:lstStyle/>
        <a:p>
          <a:endParaRPr lang="ru-RU"/>
        </a:p>
      </dgm:t>
    </dgm:pt>
    <dgm:pt modelId="{421D6B47-D7FD-4B65-82D1-76D66AC92BB5}" type="sibTrans" cxnId="{B0CF058F-6E31-4FF1-A389-24741DC5CA68}">
      <dgm:prSet/>
      <dgm:spPr/>
      <dgm:t>
        <a:bodyPr/>
        <a:lstStyle/>
        <a:p>
          <a:endParaRPr lang="ru-RU"/>
        </a:p>
      </dgm:t>
    </dgm:pt>
    <dgm:pt modelId="{85A8B8E8-E726-436B-A50A-1CDBF66E3C64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2000" dirty="0">
              <a:solidFill>
                <a:schemeClr val="tx1"/>
              </a:solidFill>
            </a:rPr>
            <a:t>Анализ ситуации</a:t>
          </a:r>
        </a:p>
      </dgm:t>
    </dgm:pt>
    <dgm:pt modelId="{074863EB-623E-4590-8FA9-47CB812E27D7}" type="parTrans" cxnId="{9EDBAEDB-15FA-48CB-A786-B9BDA23838DC}">
      <dgm:prSet/>
      <dgm:spPr/>
      <dgm:t>
        <a:bodyPr/>
        <a:lstStyle/>
        <a:p>
          <a:endParaRPr lang="ru-RU"/>
        </a:p>
      </dgm:t>
    </dgm:pt>
    <dgm:pt modelId="{E49AB656-E44C-4BC9-8D1C-D34B5FBB6208}" type="sibTrans" cxnId="{9EDBAEDB-15FA-48CB-A786-B9BDA23838DC}">
      <dgm:prSet/>
      <dgm:spPr/>
      <dgm:t>
        <a:bodyPr/>
        <a:lstStyle/>
        <a:p>
          <a:endParaRPr lang="ru-RU"/>
        </a:p>
      </dgm:t>
    </dgm:pt>
    <dgm:pt modelId="{02DA9E9C-6A39-44DE-AC7A-5C7E02CB63A1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2000" dirty="0">
              <a:solidFill>
                <a:schemeClr val="tx1"/>
              </a:solidFill>
            </a:rPr>
            <a:t>Представление об общем образе педагога</a:t>
          </a:r>
        </a:p>
      </dgm:t>
    </dgm:pt>
    <dgm:pt modelId="{359B7E4C-88C6-4E5C-AD6E-8AB543615B5E}" type="sibTrans" cxnId="{94459CB4-7B7E-41F8-954C-4C06887587EF}">
      <dgm:prSet/>
      <dgm:spPr/>
      <dgm:t>
        <a:bodyPr/>
        <a:lstStyle/>
        <a:p>
          <a:endParaRPr lang="ru-RU"/>
        </a:p>
      </dgm:t>
    </dgm:pt>
    <dgm:pt modelId="{9E1B4C1E-0D5B-4EB0-A1B1-54B9561ABB67}" type="parTrans" cxnId="{94459CB4-7B7E-41F8-954C-4C06887587EF}">
      <dgm:prSet/>
      <dgm:spPr/>
      <dgm:t>
        <a:bodyPr/>
        <a:lstStyle/>
        <a:p>
          <a:endParaRPr lang="ru-RU"/>
        </a:p>
      </dgm:t>
    </dgm:pt>
    <dgm:pt modelId="{3B9873F9-9326-43C5-B9C8-888E817126E5}" type="pres">
      <dgm:prSet presAssocID="{D209B79B-6940-45F5-98EC-2481C72901CC}" presName="linear" presStyleCnt="0">
        <dgm:presLayoutVars>
          <dgm:dir/>
          <dgm:animLvl val="lvl"/>
          <dgm:resizeHandles val="exact"/>
        </dgm:presLayoutVars>
      </dgm:prSet>
      <dgm:spPr/>
    </dgm:pt>
    <dgm:pt modelId="{9ECDC574-BD44-4909-89E7-DF6DCB029E28}" type="pres">
      <dgm:prSet presAssocID="{02DA9E9C-6A39-44DE-AC7A-5C7E02CB63A1}" presName="parentLin" presStyleCnt="0"/>
      <dgm:spPr/>
    </dgm:pt>
    <dgm:pt modelId="{D7B9FAA9-6863-4159-9CCE-2B06D11FAE7D}" type="pres">
      <dgm:prSet presAssocID="{02DA9E9C-6A39-44DE-AC7A-5C7E02CB63A1}" presName="parentLeftMargin" presStyleLbl="node1" presStyleIdx="0" presStyleCnt="3"/>
      <dgm:spPr/>
    </dgm:pt>
    <dgm:pt modelId="{E3BCA4DA-CBD8-41AD-ABC8-51FAB05B0821}" type="pres">
      <dgm:prSet presAssocID="{02DA9E9C-6A39-44DE-AC7A-5C7E02CB63A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3ED6523-2649-492C-B171-ABF36FCBC3F4}" type="pres">
      <dgm:prSet presAssocID="{02DA9E9C-6A39-44DE-AC7A-5C7E02CB63A1}" presName="negativeSpace" presStyleCnt="0"/>
      <dgm:spPr/>
    </dgm:pt>
    <dgm:pt modelId="{B39E9DF3-7EA0-4A52-8B97-52DCC1F754DD}" type="pres">
      <dgm:prSet presAssocID="{02DA9E9C-6A39-44DE-AC7A-5C7E02CB63A1}" presName="childText" presStyleLbl="conFgAcc1" presStyleIdx="0" presStyleCnt="3">
        <dgm:presLayoutVars>
          <dgm:bulletEnabled val="1"/>
        </dgm:presLayoutVars>
      </dgm:prSet>
      <dgm:spPr/>
    </dgm:pt>
    <dgm:pt modelId="{5792D247-6C47-4367-9AA5-402715D1E301}" type="pres">
      <dgm:prSet presAssocID="{359B7E4C-88C6-4E5C-AD6E-8AB543615B5E}" presName="spaceBetweenRectangles" presStyleCnt="0"/>
      <dgm:spPr/>
    </dgm:pt>
    <dgm:pt modelId="{F7630B78-4A70-4CA9-A133-F940CCB6C550}" type="pres">
      <dgm:prSet presAssocID="{217DDD5C-5238-40ED-8404-415CB39554F4}" presName="parentLin" presStyleCnt="0"/>
      <dgm:spPr/>
    </dgm:pt>
    <dgm:pt modelId="{B2C53B80-A649-4CEE-9B83-54C478EA8A67}" type="pres">
      <dgm:prSet presAssocID="{217DDD5C-5238-40ED-8404-415CB39554F4}" presName="parentLeftMargin" presStyleLbl="node1" presStyleIdx="0" presStyleCnt="3"/>
      <dgm:spPr/>
    </dgm:pt>
    <dgm:pt modelId="{798FE10D-C52B-43C6-832A-B2EF048D3625}" type="pres">
      <dgm:prSet presAssocID="{217DDD5C-5238-40ED-8404-415CB39554F4}" presName="parentText" presStyleLbl="node1" presStyleIdx="1" presStyleCnt="3" custLinFactNeighborX="9783" custLinFactNeighborY="5373">
        <dgm:presLayoutVars>
          <dgm:chMax val="0"/>
          <dgm:bulletEnabled val="1"/>
        </dgm:presLayoutVars>
      </dgm:prSet>
      <dgm:spPr/>
    </dgm:pt>
    <dgm:pt modelId="{1BA22D23-9765-4B64-9890-0E1CA4DFD93D}" type="pres">
      <dgm:prSet presAssocID="{217DDD5C-5238-40ED-8404-415CB39554F4}" presName="negativeSpace" presStyleCnt="0"/>
      <dgm:spPr/>
    </dgm:pt>
    <dgm:pt modelId="{200C9B82-8DBC-410D-969C-6D7AEA418EC0}" type="pres">
      <dgm:prSet presAssocID="{217DDD5C-5238-40ED-8404-415CB39554F4}" presName="childText" presStyleLbl="conFgAcc1" presStyleIdx="1" presStyleCnt="3">
        <dgm:presLayoutVars>
          <dgm:bulletEnabled val="1"/>
        </dgm:presLayoutVars>
      </dgm:prSet>
      <dgm:spPr/>
    </dgm:pt>
    <dgm:pt modelId="{9031B8EB-9B70-472A-99CF-52FC1BEE84F5}" type="pres">
      <dgm:prSet presAssocID="{421D6B47-D7FD-4B65-82D1-76D66AC92BB5}" presName="spaceBetweenRectangles" presStyleCnt="0"/>
      <dgm:spPr/>
    </dgm:pt>
    <dgm:pt modelId="{40BA619E-3E94-4C4E-A273-3E385BEBCB84}" type="pres">
      <dgm:prSet presAssocID="{85A8B8E8-E726-436B-A50A-1CDBF66E3C64}" presName="parentLin" presStyleCnt="0"/>
      <dgm:spPr/>
    </dgm:pt>
    <dgm:pt modelId="{8EDBA9AE-F192-4FED-B547-CD32108838A4}" type="pres">
      <dgm:prSet presAssocID="{85A8B8E8-E726-436B-A50A-1CDBF66E3C64}" presName="parentLeftMargin" presStyleLbl="node1" presStyleIdx="1" presStyleCnt="3"/>
      <dgm:spPr/>
    </dgm:pt>
    <dgm:pt modelId="{18096032-EB0A-410E-BC05-2AF5F51517C0}" type="pres">
      <dgm:prSet presAssocID="{85A8B8E8-E726-436B-A50A-1CDBF66E3C64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D6F0FDA-CC35-4CB8-B9EF-C20359C49A16}" type="pres">
      <dgm:prSet presAssocID="{85A8B8E8-E726-436B-A50A-1CDBF66E3C64}" presName="negativeSpace" presStyleCnt="0"/>
      <dgm:spPr/>
    </dgm:pt>
    <dgm:pt modelId="{BB661C6E-6FA0-46CF-88AC-8234ABE9DF09}" type="pres">
      <dgm:prSet presAssocID="{85A8B8E8-E726-436B-A50A-1CDBF66E3C6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8FC0322-014A-4D23-BD72-ED1CE4CE2D7A}" type="presOf" srcId="{85A8B8E8-E726-436B-A50A-1CDBF66E3C64}" destId="{8EDBA9AE-F192-4FED-B547-CD32108838A4}" srcOrd="0" destOrd="0" presId="urn:microsoft.com/office/officeart/2005/8/layout/list1"/>
    <dgm:cxn modelId="{CD3E4860-4728-480F-A2B0-DA38915665FB}" type="presOf" srcId="{D209B79B-6940-45F5-98EC-2481C72901CC}" destId="{3B9873F9-9326-43C5-B9C8-888E817126E5}" srcOrd="0" destOrd="0" presId="urn:microsoft.com/office/officeart/2005/8/layout/list1"/>
    <dgm:cxn modelId="{B0CF058F-6E31-4FF1-A389-24741DC5CA68}" srcId="{D209B79B-6940-45F5-98EC-2481C72901CC}" destId="{217DDD5C-5238-40ED-8404-415CB39554F4}" srcOrd="1" destOrd="0" parTransId="{F52A8895-02DC-4A11-A931-BFB0DB57F5EC}" sibTransId="{421D6B47-D7FD-4B65-82D1-76D66AC92BB5}"/>
    <dgm:cxn modelId="{3A8F699C-B6E9-4C8F-A10F-0444EF9525B5}" type="presOf" srcId="{02DA9E9C-6A39-44DE-AC7A-5C7E02CB63A1}" destId="{D7B9FAA9-6863-4159-9CCE-2B06D11FAE7D}" srcOrd="0" destOrd="0" presId="urn:microsoft.com/office/officeart/2005/8/layout/list1"/>
    <dgm:cxn modelId="{94459CB4-7B7E-41F8-954C-4C06887587EF}" srcId="{D209B79B-6940-45F5-98EC-2481C72901CC}" destId="{02DA9E9C-6A39-44DE-AC7A-5C7E02CB63A1}" srcOrd="0" destOrd="0" parTransId="{9E1B4C1E-0D5B-4EB0-A1B1-54B9561ABB67}" sibTransId="{359B7E4C-88C6-4E5C-AD6E-8AB543615B5E}"/>
    <dgm:cxn modelId="{77F4B3B7-DFA0-49A9-B812-BB6966C02DDB}" type="presOf" srcId="{217DDD5C-5238-40ED-8404-415CB39554F4}" destId="{798FE10D-C52B-43C6-832A-B2EF048D3625}" srcOrd="1" destOrd="0" presId="urn:microsoft.com/office/officeart/2005/8/layout/list1"/>
    <dgm:cxn modelId="{D9B0DBD1-B078-41D1-9A38-EE39C122E566}" type="presOf" srcId="{85A8B8E8-E726-436B-A50A-1CDBF66E3C64}" destId="{18096032-EB0A-410E-BC05-2AF5F51517C0}" srcOrd="1" destOrd="0" presId="urn:microsoft.com/office/officeart/2005/8/layout/list1"/>
    <dgm:cxn modelId="{9E2AADDB-9E3A-480E-9D8A-BD57E53C0E8C}" type="presOf" srcId="{217DDD5C-5238-40ED-8404-415CB39554F4}" destId="{B2C53B80-A649-4CEE-9B83-54C478EA8A67}" srcOrd="0" destOrd="0" presId="urn:microsoft.com/office/officeart/2005/8/layout/list1"/>
    <dgm:cxn modelId="{9EDBAEDB-15FA-48CB-A786-B9BDA23838DC}" srcId="{D209B79B-6940-45F5-98EC-2481C72901CC}" destId="{85A8B8E8-E726-436B-A50A-1CDBF66E3C64}" srcOrd="2" destOrd="0" parTransId="{074863EB-623E-4590-8FA9-47CB812E27D7}" sibTransId="{E49AB656-E44C-4BC9-8D1C-D34B5FBB6208}"/>
    <dgm:cxn modelId="{70F8C9E9-D05D-4171-B5F3-E3EB733EA551}" type="presOf" srcId="{02DA9E9C-6A39-44DE-AC7A-5C7E02CB63A1}" destId="{E3BCA4DA-CBD8-41AD-ABC8-51FAB05B0821}" srcOrd="1" destOrd="0" presId="urn:microsoft.com/office/officeart/2005/8/layout/list1"/>
    <dgm:cxn modelId="{D3891F47-C4BA-489A-B937-0603E6ABB607}" type="presParOf" srcId="{3B9873F9-9326-43C5-B9C8-888E817126E5}" destId="{9ECDC574-BD44-4909-89E7-DF6DCB029E28}" srcOrd="0" destOrd="0" presId="urn:microsoft.com/office/officeart/2005/8/layout/list1"/>
    <dgm:cxn modelId="{18E7FAD8-E45C-44A5-A756-A912F4793D82}" type="presParOf" srcId="{9ECDC574-BD44-4909-89E7-DF6DCB029E28}" destId="{D7B9FAA9-6863-4159-9CCE-2B06D11FAE7D}" srcOrd="0" destOrd="0" presId="urn:microsoft.com/office/officeart/2005/8/layout/list1"/>
    <dgm:cxn modelId="{0D914C32-8E8F-4436-A3E4-F60CC4E25D8C}" type="presParOf" srcId="{9ECDC574-BD44-4909-89E7-DF6DCB029E28}" destId="{E3BCA4DA-CBD8-41AD-ABC8-51FAB05B0821}" srcOrd="1" destOrd="0" presId="urn:microsoft.com/office/officeart/2005/8/layout/list1"/>
    <dgm:cxn modelId="{49C0AB88-74A1-4AEA-B581-30AA5399B0DD}" type="presParOf" srcId="{3B9873F9-9326-43C5-B9C8-888E817126E5}" destId="{73ED6523-2649-492C-B171-ABF36FCBC3F4}" srcOrd="1" destOrd="0" presId="urn:microsoft.com/office/officeart/2005/8/layout/list1"/>
    <dgm:cxn modelId="{7FB45852-72BF-4702-93AA-422F49782152}" type="presParOf" srcId="{3B9873F9-9326-43C5-B9C8-888E817126E5}" destId="{B39E9DF3-7EA0-4A52-8B97-52DCC1F754DD}" srcOrd="2" destOrd="0" presId="urn:microsoft.com/office/officeart/2005/8/layout/list1"/>
    <dgm:cxn modelId="{D4B14A0B-5137-4150-88E3-55B3FBF8894C}" type="presParOf" srcId="{3B9873F9-9326-43C5-B9C8-888E817126E5}" destId="{5792D247-6C47-4367-9AA5-402715D1E301}" srcOrd="3" destOrd="0" presId="urn:microsoft.com/office/officeart/2005/8/layout/list1"/>
    <dgm:cxn modelId="{39106A7B-2893-4EF0-8AAF-C06E05F1F8C7}" type="presParOf" srcId="{3B9873F9-9326-43C5-B9C8-888E817126E5}" destId="{F7630B78-4A70-4CA9-A133-F940CCB6C550}" srcOrd="4" destOrd="0" presId="urn:microsoft.com/office/officeart/2005/8/layout/list1"/>
    <dgm:cxn modelId="{C4481588-5C71-4D68-B7CB-33D2C904FA88}" type="presParOf" srcId="{F7630B78-4A70-4CA9-A133-F940CCB6C550}" destId="{B2C53B80-A649-4CEE-9B83-54C478EA8A67}" srcOrd="0" destOrd="0" presId="urn:microsoft.com/office/officeart/2005/8/layout/list1"/>
    <dgm:cxn modelId="{6165FC90-92C7-4029-AD95-37604A4A2B01}" type="presParOf" srcId="{F7630B78-4A70-4CA9-A133-F940CCB6C550}" destId="{798FE10D-C52B-43C6-832A-B2EF048D3625}" srcOrd="1" destOrd="0" presId="urn:microsoft.com/office/officeart/2005/8/layout/list1"/>
    <dgm:cxn modelId="{5E0BCEE6-CE52-46F4-9FE0-ACDFACA97978}" type="presParOf" srcId="{3B9873F9-9326-43C5-B9C8-888E817126E5}" destId="{1BA22D23-9765-4B64-9890-0E1CA4DFD93D}" srcOrd="5" destOrd="0" presId="urn:microsoft.com/office/officeart/2005/8/layout/list1"/>
    <dgm:cxn modelId="{615ACE5B-D1BF-4908-A07A-4BF3F1C56FF2}" type="presParOf" srcId="{3B9873F9-9326-43C5-B9C8-888E817126E5}" destId="{200C9B82-8DBC-410D-969C-6D7AEA418EC0}" srcOrd="6" destOrd="0" presId="urn:microsoft.com/office/officeart/2005/8/layout/list1"/>
    <dgm:cxn modelId="{0813678B-68E4-4208-9866-A7C6EA19DCC6}" type="presParOf" srcId="{3B9873F9-9326-43C5-B9C8-888E817126E5}" destId="{9031B8EB-9B70-472A-99CF-52FC1BEE84F5}" srcOrd="7" destOrd="0" presId="urn:microsoft.com/office/officeart/2005/8/layout/list1"/>
    <dgm:cxn modelId="{C300E641-7D54-48FF-B6DE-5B43B41516E2}" type="presParOf" srcId="{3B9873F9-9326-43C5-B9C8-888E817126E5}" destId="{40BA619E-3E94-4C4E-A273-3E385BEBCB84}" srcOrd="8" destOrd="0" presId="urn:microsoft.com/office/officeart/2005/8/layout/list1"/>
    <dgm:cxn modelId="{C15A1352-3A3E-4D8A-9E1D-328F24740718}" type="presParOf" srcId="{40BA619E-3E94-4C4E-A273-3E385BEBCB84}" destId="{8EDBA9AE-F192-4FED-B547-CD32108838A4}" srcOrd="0" destOrd="0" presId="urn:microsoft.com/office/officeart/2005/8/layout/list1"/>
    <dgm:cxn modelId="{2762FFC9-EFB9-4A2F-80B5-55E98A7C9A82}" type="presParOf" srcId="{40BA619E-3E94-4C4E-A273-3E385BEBCB84}" destId="{18096032-EB0A-410E-BC05-2AF5F51517C0}" srcOrd="1" destOrd="0" presId="urn:microsoft.com/office/officeart/2005/8/layout/list1"/>
    <dgm:cxn modelId="{697203DD-A63B-4181-8393-45BAC269EB63}" type="presParOf" srcId="{3B9873F9-9326-43C5-B9C8-888E817126E5}" destId="{3D6F0FDA-CC35-4CB8-B9EF-C20359C49A16}" srcOrd="9" destOrd="0" presId="urn:microsoft.com/office/officeart/2005/8/layout/list1"/>
    <dgm:cxn modelId="{D04E3B08-A014-443A-B427-31048885414F}" type="presParOf" srcId="{3B9873F9-9326-43C5-B9C8-888E817126E5}" destId="{BB661C6E-6FA0-46CF-88AC-8234ABE9DF0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09B79B-6940-45F5-98EC-2481C72901C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2DA9E9C-6A39-44DE-AC7A-5C7E02CB63A1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2000" dirty="0">
              <a:solidFill>
                <a:schemeClr val="tx1"/>
              </a:solidFill>
            </a:rPr>
            <a:t>Определение проблемы</a:t>
          </a:r>
        </a:p>
      </dgm:t>
    </dgm:pt>
    <dgm:pt modelId="{9E1B4C1E-0D5B-4EB0-A1B1-54B9561ABB67}" type="parTrans" cxnId="{94459CB4-7B7E-41F8-954C-4C06887587EF}">
      <dgm:prSet/>
      <dgm:spPr/>
      <dgm:t>
        <a:bodyPr/>
        <a:lstStyle/>
        <a:p>
          <a:endParaRPr lang="ru-RU"/>
        </a:p>
      </dgm:t>
    </dgm:pt>
    <dgm:pt modelId="{359B7E4C-88C6-4E5C-AD6E-8AB543615B5E}" type="sibTrans" cxnId="{94459CB4-7B7E-41F8-954C-4C06887587EF}">
      <dgm:prSet/>
      <dgm:spPr/>
      <dgm:t>
        <a:bodyPr/>
        <a:lstStyle/>
        <a:p>
          <a:endParaRPr lang="ru-RU"/>
        </a:p>
      </dgm:t>
    </dgm:pt>
    <dgm:pt modelId="{217DDD5C-5238-40ED-8404-415CB39554F4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2000" dirty="0">
              <a:solidFill>
                <a:schemeClr val="tx1"/>
              </a:solidFill>
            </a:rPr>
            <a:t>Выбор стратегии</a:t>
          </a:r>
        </a:p>
      </dgm:t>
    </dgm:pt>
    <dgm:pt modelId="{F52A8895-02DC-4A11-A931-BFB0DB57F5EC}" type="parTrans" cxnId="{B0CF058F-6E31-4FF1-A389-24741DC5CA68}">
      <dgm:prSet/>
      <dgm:spPr/>
      <dgm:t>
        <a:bodyPr/>
        <a:lstStyle/>
        <a:p>
          <a:endParaRPr lang="ru-RU"/>
        </a:p>
      </dgm:t>
    </dgm:pt>
    <dgm:pt modelId="{421D6B47-D7FD-4B65-82D1-76D66AC92BB5}" type="sibTrans" cxnId="{B0CF058F-6E31-4FF1-A389-24741DC5CA68}">
      <dgm:prSet/>
      <dgm:spPr/>
      <dgm:t>
        <a:bodyPr/>
        <a:lstStyle/>
        <a:p>
          <a:endParaRPr lang="ru-RU"/>
        </a:p>
      </dgm:t>
    </dgm:pt>
    <dgm:pt modelId="{85A8B8E8-E726-436B-A50A-1CDBF66E3C64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2000" dirty="0">
              <a:solidFill>
                <a:schemeClr val="tx1"/>
              </a:solidFill>
            </a:rPr>
            <a:t>Координация</a:t>
          </a:r>
        </a:p>
      </dgm:t>
    </dgm:pt>
    <dgm:pt modelId="{074863EB-623E-4590-8FA9-47CB812E27D7}" type="parTrans" cxnId="{9EDBAEDB-15FA-48CB-A786-B9BDA23838DC}">
      <dgm:prSet/>
      <dgm:spPr/>
      <dgm:t>
        <a:bodyPr/>
        <a:lstStyle/>
        <a:p>
          <a:endParaRPr lang="ru-RU"/>
        </a:p>
      </dgm:t>
    </dgm:pt>
    <dgm:pt modelId="{E49AB656-E44C-4BC9-8D1C-D34B5FBB6208}" type="sibTrans" cxnId="{9EDBAEDB-15FA-48CB-A786-B9BDA23838DC}">
      <dgm:prSet/>
      <dgm:spPr/>
      <dgm:t>
        <a:bodyPr/>
        <a:lstStyle/>
        <a:p>
          <a:endParaRPr lang="ru-RU"/>
        </a:p>
      </dgm:t>
    </dgm:pt>
    <dgm:pt modelId="{3B9873F9-9326-43C5-B9C8-888E817126E5}" type="pres">
      <dgm:prSet presAssocID="{D209B79B-6940-45F5-98EC-2481C72901CC}" presName="linear" presStyleCnt="0">
        <dgm:presLayoutVars>
          <dgm:dir/>
          <dgm:animLvl val="lvl"/>
          <dgm:resizeHandles val="exact"/>
        </dgm:presLayoutVars>
      </dgm:prSet>
      <dgm:spPr/>
    </dgm:pt>
    <dgm:pt modelId="{9ECDC574-BD44-4909-89E7-DF6DCB029E28}" type="pres">
      <dgm:prSet presAssocID="{02DA9E9C-6A39-44DE-AC7A-5C7E02CB63A1}" presName="parentLin" presStyleCnt="0"/>
      <dgm:spPr/>
    </dgm:pt>
    <dgm:pt modelId="{D7B9FAA9-6863-4159-9CCE-2B06D11FAE7D}" type="pres">
      <dgm:prSet presAssocID="{02DA9E9C-6A39-44DE-AC7A-5C7E02CB63A1}" presName="parentLeftMargin" presStyleLbl="node1" presStyleIdx="0" presStyleCnt="3"/>
      <dgm:spPr/>
    </dgm:pt>
    <dgm:pt modelId="{E3BCA4DA-CBD8-41AD-ABC8-51FAB05B0821}" type="pres">
      <dgm:prSet presAssocID="{02DA9E9C-6A39-44DE-AC7A-5C7E02CB63A1}" presName="parentText" presStyleLbl="node1" presStyleIdx="0" presStyleCnt="3" custLinFactNeighborX="-2393" custLinFactNeighborY="-4453">
        <dgm:presLayoutVars>
          <dgm:chMax val="0"/>
          <dgm:bulletEnabled val="1"/>
        </dgm:presLayoutVars>
      </dgm:prSet>
      <dgm:spPr/>
    </dgm:pt>
    <dgm:pt modelId="{73ED6523-2649-492C-B171-ABF36FCBC3F4}" type="pres">
      <dgm:prSet presAssocID="{02DA9E9C-6A39-44DE-AC7A-5C7E02CB63A1}" presName="negativeSpace" presStyleCnt="0"/>
      <dgm:spPr/>
    </dgm:pt>
    <dgm:pt modelId="{B39E9DF3-7EA0-4A52-8B97-52DCC1F754DD}" type="pres">
      <dgm:prSet presAssocID="{02DA9E9C-6A39-44DE-AC7A-5C7E02CB63A1}" presName="childText" presStyleLbl="conFgAcc1" presStyleIdx="0" presStyleCnt="3">
        <dgm:presLayoutVars>
          <dgm:bulletEnabled val="1"/>
        </dgm:presLayoutVars>
      </dgm:prSet>
      <dgm:spPr/>
    </dgm:pt>
    <dgm:pt modelId="{5792D247-6C47-4367-9AA5-402715D1E301}" type="pres">
      <dgm:prSet presAssocID="{359B7E4C-88C6-4E5C-AD6E-8AB543615B5E}" presName="spaceBetweenRectangles" presStyleCnt="0"/>
      <dgm:spPr/>
    </dgm:pt>
    <dgm:pt modelId="{F7630B78-4A70-4CA9-A133-F940CCB6C550}" type="pres">
      <dgm:prSet presAssocID="{217DDD5C-5238-40ED-8404-415CB39554F4}" presName="parentLin" presStyleCnt="0"/>
      <dgm:spPr/>
    </dgm:pt>
    <dgm:pt modelId="{B2C53B80-A649-4CEE-9B83-54C478EA8A67}" type="pres">
      <dgm:prSet presAssocID="{217DDD5C-5238-40ED-8404-415CB39554F4}" presName="parentLeftMargin" presStyleLbl="node1" presStyleIdx="0" presStyleCnt="3"/>
      <dgm:spPr/>
    </dgm:pt>
    <dgm:pt modelId="{798FE10D-C52B-43C6-832A-B2EF048D3625}" type="pres">
      <dgm:prSet presAssocID="{217DDD5C-5238-40ED-8404-415CB39554F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BA22D23-9765-4B64-9890-0E1CA4DFD93D}" type="pres">
      <dgm:prSet presAssocID="{217DDD5C-5238-40ED-8404-415CB39554F4}" presName="negativeSpace" presStyleCnt="0"/>
      <dgm:spPr/>
    </dgm:pt>
    <dgm:pt modelId="{200C9B82-8DBC-410D-969C-6D7AEA418EC0}" type="pres">
      <dgm:prSet presAssocID="{217DDD5C-5238-40ED-8404-415CB39554F4}" presName="childText" presStyleLbl="conFgAcc1" presStyleIdx="1" presStyleCnt="3">
        <dgm:presLayoutVars>
          <dgm:bulletEnabled val="1"/>
        </dgm:presLayoutVars>
      </dgm:prSet>
      <dgm:spPr/>
    </dgm:pt>
    <dgm:pt modelId="{9031B8EB-9B70-472A-99CF-52FC1BEE84F5}" type="pres">
      <dgm:prSet presAssocID="{421D6B47-D7FD-4B65-82D1-76D66AC92BB5}" presName="spaceBetweenRectangles" presStyleCnt="0"/>
      <dgm:spPr/>
    </dgm:pt>
    <dgm:pt modelId="{40BA619E-3E94-4C4E-A273-3E385BEBCB84}" type="pres">
      <dgm:prSet presAssocID="{85A8B8E8-E726-436B-A50A-1CDBF66E3C64}" presName="parentLin" presStyleCnt="0"/>
      <dgm:spPr/>
    </dgm:pt>
    <dgm:pt modelId="{8EDBA9AE-F192-4FED-B547-CD32108838A4}" type="pres">
      <dgm:prSet presAssocID="{85A8B8E8-E726-436B-A50A-1CDBF66E3C64}" presName="parentLeftMargin" presStyleLbl="node1" presStyleIdx="1" presStyleCnt="3"/>
      <dgm:spPr/>
    </dgm:pt>
    <dgm:pt modelId="{18096032-EB0A-410E-BC05-2AF5F51517C0}" type="pres">
      <dgm:prSet presAssocID="{85A8B8E8-E726-436B-A50A-1CDBF66E3C64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D6F0FDA-CC35-4CB8-B9EF-C20359C49A16}" type="pres">
      <dgm:prSet presAssocID="{85A8B8E8-E726-436B-A50A-1CDBF66E3C64}" presName="negativeSpace" presStyleCnt="0"/>
      <dgm:spPr/>
    </dgm:pt>
    <dgm:pt modelId="{BB661C6E-6FA0-46CF-88AC-8234ABE9DF09}" type="pres">
      <dgm:prSet presAssocID="{85A8B8E8-E726-436B-A50A-1CDBF66E3C6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8FC0322-014A-4D23-BD72-ED1CE4CE2D7A}" type="presOf" srcId="{85A8B8E8-E726-436B-A50A-1CDBF66E3C64}" destId="{8EDBA9AE-F192-4FED-B547-CD32108838A4}" srcOrd="0" destOrd="0" presId="urn:microsoft.com/office/officeart/2005/8/layout/list1"/>
    <dgm:cxn modelId="{CD3E4860-4728-480F-A2B0-DA38915665FB}" type="presOf" srcId="{D209B79B-6940-45F5-98EC-2481C72901CC}" destId="{3B9873F9-9326-43C5-B9C8-888E817126E5}" srcOrd="0" destOrd="0" presId="urn:microsoft.com/office/officeart/2005/8/layout/list1"/>
    <dgm:cxn modelId="{B0CF058F-6E31-4FF1-A389-24741DC5CA68}" srcId="{D209B79B-6940-45F5-98EC-2481C72901CC}" destId="{217DDD5C-5238-40ED-8404-415CB39554F4}" srcOrd="1" destOrd="0" parTransId="{F52A8895-02DC-4A11-A931-BFB0DB57F5EC}" sibTransId="{421D6B47-D7FD-4B65-82D1-76D66AC92BB5}"/>
    <dgm:cxn modelId="{3A8F699C-B6E9-4C8F-A10F-0444EF9525B5}" type="presOf" srcId="{02DA9E9C-6A39-44DE-AC7A-5C7E02CB63A1}" destId="{D7B9FAA9-6863-4159-9CCE-2B06D11FAE7D}" srcOrd="0" destOrd="0" presId="urn:microsoft.com/office/officeart/2005/8/layout/list1"/>
    <dgm:cxn modelId="{94459CB4-7B7E-41F8-954C-4C06887587EF}" srcId="{D209B79B-6940-45F5-98EC-2481C72901CC}" destId="{02DA9E9C-6A39-44DE-AC7A-5C7E02CB63A1}" srcOrd="0" destOrd="0" parTransId="{9E1B4C1E-0D5B-4EB0-A1B1-54B9561ABB67}" sibTransId="{359B7E4C-88C6-4E5C-AD6E-8AB543615B5E}"/>
    <dgm:cxn modelId="{77F4B3B7-DFA0-49A9-B812-BB6966C02DDB}" type="presOf" srcId="{217DDD5C-5238-40ED-8404-415CB39554F4}" destId="{798FE10D-C52B-43C6-832A-B2EF048D3625}" srcOrd="1" destOrd="0" presId="urn:microsoft.com/office/officeart/2005/8/layout/list1"/>
    <dgm:cxn modelId="{D9B0DBD1-B078-41D1-9A38-EE39C122E566}" type="presOf" srcId="{85A8B8E8-E726-436B-A50A-1CDBF66E3C64}" destId="{18096032-EB0A-410E-BC05-2AF5F51517C0}" srcOrd="1" destOrd="0" presId="urn:microsoft.com/office/officeart/2005/8/layout/list1"/>
    <dgm:cxn modelId="{9E2AADDB-9E3A-480E-9D8A-BD57E53C0E8C}" type="presOf" srcId="{217DDD5C-5238-40ED-8404-415CB39554F4}" destId="{B2C53B80-A649-4CEE-9B83-54C478EA8A67}" srcOrd="0" destOrd="0" presId="urn:microsoft.com/office/officeart/2005/8/layout/list1"/>
    <dgm:cxn modelId="{9EDBAEDB-15FA-48CB-A786-B9BDA23838DC}" srcId="{D209B79B-6940-45F5-98EC-2481C72901CC}" destId="{85A8B8E8-E726-436B-A50A-1CDBF66E3C64}" srcOrd="2" destOrd="0" parTransId="{074863EB-623E-4590-8FA9-47CB812E27D7}" sibTransId="{E49AB656-E44C-4BC9-8D1C-D34B5FBB6208}"/>
    <dgm:cxn modelId="{70F8C9E9-D05D-4171-B5F3-E3EB733EA551}" type="presOf" srcId="{02DA9E9C-6A39-44DE-AC7A-5C7E02CB63A1}" destId="{E3BCA4DA-CBD8-41AD-ABC8-51FAB05B0821}" srcOrd="1" destOrd="0" presId="urn:microsoft.com/office/officeart/2005/8/layout/list1"/>
    <dgm:cxn modelId="{D3891F47-C4BA-489A-B937-0603E6ABB607}" type="presParOf" srcId="{3B9873F9-9326-43C5-B9C8-888E817126E5}" destId="{9ECDC574-BD44-4909-89E7-DF6DCB029E28}" srcOrd="0" destOrd="0" presId="urn:microsoft.com/office/officeart/2005/8/layout/list1"/>
    <dgm:cxn modelId="{18E7FAD8-E45C-44A5-A756-A912F4793D82}" type="presParOf" srcId="{9ECDC574-BD44-4909-89E7-DF6DCB029E28}" destId="{D7B9FAA9-6863-4159-9CCE-2B06D11FAE7D}" srcOrd="0" destOrd="0" presId="urn:microsoft.com/office/officeart/2005/8/layout/list1"/>
    <dgm:cxn modelId="{0D914C32-8E8F-4436-A3E4-F60CC4E25D8C}" type="presParOf" srcId="{9ECDC574-BD44-4909-89E7-DF6DCB029E28}" destId="{E3BCA4DA-CBD8-41AD-ABC8-51FAB05B0821}" srcOrd="1" destOrd="0" presId="urn:microsoft.com/office/officeart/2005/8/layout/list1"/>
    <dgm:cxn modelId="{49C0AB88-74A1-4AEA-B581-30AA5399B0DD}" type="presParOf" srcId="{3B9873F9-9326-43C5-B9C8-888E817126E5}" destId="{73ED6523-2649-492C-B171-ABF36FCBC3F4}" srcOrd="1" destOrd="0" presId="urn:microsoft.com/office/officeart/2005/8/layout/list1"/>
    <dgm:cxn modelId="{7FB45852-72BF-4702-93AA-422F49782152}" type="presParOf" srcId="{3B9873F9-9326-43C5-B9C8-888E817126E5}" destId="{B39E9DF3-7EA0-4A52-8B97-52DCC1F754DD}" srcOrd="2" destOrd="0" presId="urn:microsoft.com/office/officeart/2005/8/layout/list1"/>
    <dgm:cxn modelId="{D4B14A0B-5137-4150-88E3-55B3FBF8894C}" type="presParOf" srcId="{3B9873F9-9326-43C5-B9C8-888E817126E5}" destId="{5792D247-6C47-4367-9AA5-402715D1E301}" srcOrd="3" destOrd="0" presId="urn:microsoft.com/office/officeart/2005/8/layout/list1"/>
    <dgm:cxn modelId="{39106A7B-2893-4EF0-8AAF-C06E05F1F8C7}" type="presParOf" srcId="{3B9873F9-9326-43C5-B9C8-888E817126E5}" destId="{F7630B78-4A70-4CA9-A133-F940CCB6C550}" srcOrd="4" destOrd="0" presId="urn:microsoft.com/office/officeart/2005/8/layout/list1"/>
    <dgm:cxn modelId="{C4481588-5C71-4D68-B7CB-33D2C904FA88}" type="presParOf" srcId="{F7630B78-4A70-4CA9-A133-F940CCB6C550}" destId="{B2C53B80-A649-4CEE-9B83-54C478EA8A67}" srcOrd="0" destOrd="0" presId="urn:microsoft.com/office/officeart/2005/8/layout/list1"/>
    <dgm:cxn modelId="{6165FC90-92C7-4029-AD95-37604A4A2B01}" type="presParOf" srcId="{F7630B78-4A70-4CA9-A133-F940CCB6C550}" destId="{798FE10D-C52B-43C6-832A-B2EF048D3625}" srcOrd="1" destOrd="0" presId="urn:microsoft.com/office/officeart/2005/8/layout/list1"/>
    <dgm:cxn modelId="{5E0BCEE6-CE52-46F4-9FE0-ACDFACA97978}" type="presParOf" srcId="{3B9873F9-9326-43C5-B9C8-888E817126E5}" destId="{1BA22D23-9765-4B64-9890-0E1CA4DFD93D}" srcOrd="5" destOrd="0" presId="urn:microsoft.com/office/officeart/2005/8/layout/list1"/>
    <dgm:cxn modelId="{615ACE5B-D1BF-4908-A07A-4BF3F1C56FF2}" type="presParOf" srcId="{3B9873F9-9326-43C5-B9C8-888E817126E5}" destId="{200C9B82-8DBC-410D-969C-6D7AEA418EC0}" srcOrd="6" destOrd="0" presId="urn:microsoft.com/office/officeart/2005/8/layout/list1"/>
    <dgm:cxn modelId="{0813678B-68E4-4208-9866-A7C6EA19DCC6}" type="presParOf" srcId="{3B9873F9-9326-43C5-B9C8-888E817126E5}" destId="{9031B8EB-9B70-472A-99CF-52FC1BEE84F5}" srcOrd="7" destOrd="0" presId="urn:microsoft.com/office/officeart/2005/8/layout/list1"/>
    <dgm:cxn modelId="{C300E641-7D54-48FF-B6DE-5B43B41516E2}" type="presParOf" srcId="{3B9873F9-9326-43C5-B9C8-888E817126E5}" destId="{40BA619E-3E94-4C4E-A273-3E385BEBCB84}" srcOrd="8" destOrd="0" presId="urn:microsoft.com/office/officeart/2005/8/layout/list1"/>
    <dgm:cxn modelId="{C15A1352-3A3E-4D8A-9E1D-328F24740718}" type="presParOf" srcId="{40BA619E-3E94-4C4E-A273-3E385BEBCB84}" destId="{8EDBA9AE-F192-4FED-B547-CD32108838A4}" srcOrd="0" destOrd="0" presId="urn:microsoft.com/office/officeart/2005/8/layout/list1"/>
    <dgm:cxn modelId="{2762FFC9-EFB9-4A2F-80B5-55E98A7C9A82}" type="presParOf" srcId="{40BA619E-3E94-4C4E-A273-3E385BEBCB84}" destId="{18096032-EB0A-410E-BC05-2AF5F51517C0}" srcOrd="1" destOrd="0" presId="urn:microsoft.com/office/officeart/2005/8/layout/list1"/>
    <dgm:cxn modelId="{697203DD-A63B-4181-8393-45BAC269EB63}" type="presParOf" srcId="{3B9873F9-9326-43C5-B9C8-888E817126E5}" destId="{3D6F0FDA-CC35-4CB8-B9EF-C20359C49A16}" srcOrd="9" destOrd="0" presId="urn:microsoft.com/office/officeart/2005/8/layout/list1"/>
    <dgm:cxn modelId="{D04E3B08-A014-443A-B427-31048885414F}" type="presParOf" srcId="{3B9873F9-9326-43C5-B9C8-888E817126E5}" destId="{BB661C6E-6FA0-46CF-88AC-8234ABE9DF0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209B79B-6940-45F5-98EC-2481C72901C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17DDD5C-5238-40ED-8404-415CB39554F4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2400" dirty="0">
              <a:solidFill>
                <a:schemeClr val="tx1"/>
              </a:solidFill>
            </a:rPr>
            <a:t>Реализация</a:t>
          </a:r>
        </a:p>
      </dgm:t>
    </dgm:pt>
    <dgm:pt modelId="{F52A8895-02DC-4A11-A931-BFB0DB57F5EC}" type="parTrans" cxnId="{B0CF058F-6E31-4FF1-A389-24741DC5CA68}">
      <dgm:prSet/>
      <dgm:spPr/>
      <dgm:t>
        <a:bodyPr/>
        <a:lstStyle/>
        <a:p>
          <a:endParaRPr lang="ru-RU"/>
        </a:p>
      </dgm:t>
    </dgm:pt>
    <dgm:pt modelId="{421D6B47-D7FD-4B65-82D1-76D66AC92BB5}" type="sibTrans" cxnId="{B0CF058F-6E31-4FF1-A389-24741DC5CA68}">
      <dgm:prSet/>
      <dgm:spPr/>
      <dgm:t>
        <a:bodyPr/>
        <a:lstStyle/>
        <a:p>
          <a:endParaRPr lang="ru-RU"/>
        </a:p>
      </dgm:t>
    </dgm:pt>
    <dgm:pt modelId="{85A8B8E8-E726-436B-A50A-1CDBF66E3C64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2400" dirty="0">
              <a:solidFill>
                <a:schemeClr val="tx1"/>
              </a:solidFill>
            </a:rPr>
            <a:t>Оценка</a:t>
          </a:r>
        </a:p>
      </dgm:t>
    </dgm:pt>
    <dgm:pt modelId="{074863EB-623E-4590-8FA9-47CB812E27D7}" type="parTrans" cxnId="{9EDBAEDB-15FA-48CB-A786-B9BDA23838DC}">
      <dgm:prSet/>
      <dgm:spPr/>
      <dgm:t>
        <a:bodyPr/>
        <a:lstStyle/>
        <a:p>
          <a:endParaRPr lang="ru-RU"/>
        </a:p>
      </dgm:t>
    </dgm:pt>
    <dgm:pt modelId="{E49AB656-E44C-4BC9-8D1C-D34B5FBB6208}" type="sibTrans" cxnId="{9EDBAEDB-15FA-48CB-A786-B9BDA23838DC}">
      <dgm:prSet/>
      <dgm:spPr/>
      <dgm:t>
        <a:bodyPr/>
        <a:lstStyle/>
        <a:p>
          <a:endParaRPr lang="ru-RU"/>
        </a:p>
      </dgm:t>
    </dgm:pt>
    <dgm:pt modelId="{02DA9E9C-6A39-44DE-AC7A-5C7E02CB63A1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2400" dirty="0">
              <a:solidFill>
                <a:schemeClr val="tx1"/>
              </a:solidFill>
            </a:rPr>
            <a:t>Принятие решения</a:t>
          </a:r>
        </a:p>
      </dgm:t>
    </dgm:pt>
    <dgm:pt modelId="{359B7E4C-88C6-4E5C-AD6E-8AB543615B5E}" type="sibTrans" cxnId="{94459CB4-7B7E-41F8-954C-4C06887587EF}">
      <dgm:prSet/>
      <dgm:spPr/>
      <dgm:t>
        <a:bodyPr/>
        <a:lstStyle/>
        <a:p>
          <a:endParaRPr lang="ru-RU"/>
        </a:p>
      </dgm:t>
    </dgm:pt>
    <dgm:pt modelId="{9E1B4C1E-0D5B-4EB0-A1B1-54B9561ABB67}" type="parTrans" cxnId="{94459CB4-7B7E-41F8-954C-4C06887587EF}">
      <dgm:prSet/>
      <dgm:spPr/>
      <dgm:t>
        <a:bodyPr/>
        <a:lstStyle/>
        <a:p>
          <a:endParaRPr lang="ru-RU"/>
        </a:p>
      </dgm:t>
    </dgm:pt>
    <dgm:pt modelId="{3B9873F9-9326-43C5-B9C8-888E817126E5}" type="pres">
      <dgm:prSet presAssocID="{D209B79B-6940-45F5-98EC-2481C72901CC}" presName="linear" presStyleCnt="0">
        <dgm:presLayoutVars>
          <dgm:dir/>
          <dgm:animLvl val="lvl"/>
          <dgm:resizeHandles val="exact"/>
        </dgm:presLayoutVars>
      </dgm:prSet>
      <dgm:spPr/>
    </dgm:pt>
    <dgm:pt modelId="{9ECDC574-BD44-4909-89E7-DF6DCB029E28}" type="pres">
      <dgm:prSet presAssocID="{02DA9E9C-6A39-44DE-AC7A-5C7E02CB63A1}" presName="parentLin" presStyleCnt="0"/>
      <dgm:spPr/>
    </dgm:pt>
    <dgm:pt modelId="{D7B9FAA9-6863-4159-9CCE-2B06D11FAE7D}" type="pres">
      <dgm:prSet presAssocID="{02DA9E9C-6A39-44DE-AC7A-5C7E02CB63A1}" presName="parentLeftMargin" presStyleLbl="node1" presStyleIdx="0" presStyleCnt="3"/>
      <dgm:spPr/>
    </dgm:pt>
    <dgm:pt modelId="{E3BCA4DA-CBD8-41AD-ABC8-51FAB05B0821}" type="pres">
      <dgm:prSet presAssocID="{02DA9E9C-6A39-44DE-AC7A-5C7E02CB63A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3ED6523-2649-492C-B171-ABF36FCBC3F4}" type="pres">
      <dgm:prSet presAssocID="{02DA9E9C-6A39-44DE-AC7A-5C7E02CB63A1}" presName="negativeSpace" presStyleCnt="0"/>
      <dgm:spPr/>
    </dgm:pt>
    <dgm:pt modelId="{B39E9DF3-7EA0-4A52-8B97-52DCC1F754DD}" type="pres">
      <dgm:prSet presAssocID="{02DA9E9C-6A39-44DE-AC7A-5C7E02CB63A1}" presName="childText" presStyleLbl="conFgAcc1" presStyleIdx="0" presStyleCnt="3">
        <dgm:presLayoutVars>
          <dgm:bulletEnabled val="1"/>
        </dgm:presLayoutVars>
      </dgm:prSet>
      <dgm:spPr/>
    </dgm:pt>
    <dgm:pt modelId="{5792D247-6C47-4367-9AA5-402715D1E301}" type="pres">
      <dgm:prSet presAssocID="{359B7E4C-88C6-4E5C-AD6E-8AB543615B5E}" presName="spaceBetweenRectangles" presStyleCnt="0"/>
      <dgm:spPr/>
    </dgm:pt>
    <dgm:pt modelId="{F7630B78-4A70-4CA9-A133-F940CCB6C550}" type="pres">
      <dgm:prSet presAssocID="{217DDD5C-5238-40ED-8404-415CB39554F4}" presName="parentLin" presStyleCnt="0"/>
      <dgm:spPr/>
    </dgm:pt>
    <dgm:pt modelId="{B2C53B80-A649-4CEE-9B83-54C478EA8A67}" type="pres">
      <dgm:prSet presAssocID="{217DDD5C-5238-40ED-8404-415CB39554F4}" presName="parentLeftMargin" presStyleLbl="node1" presStyleIdx="0" presStyleCnt="3"/>
      <dgm:spPr/>
    </dgm:pt>
    <dgm:pt modelId="{798FE10D-C52B-43C6-832A-B2EF048D3625}" type="pres">
      <dgm:prSet presAssocID="{217DDD5C-5238-40ED-8404-415CB39554F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BA22D23-9765-4B64-9890-0E1CA4DFD93D}" type="pres">
      <dgm:prSet presAssocID="{217DDD5C-5238-40ED-8404-415CB39554F4}" presName="negativeSpace" presStyleCnt="0"/>
      <dgm:spPr/>
    </dgm:pt>
    <dgm:pt modelId="{200C9B82-8DBC-410D-969C-6D7AEA418EC0}" type="pres">
      <dgm:prSet presAssocID="{217DDD5C-5238-40ED-8404-415CB39554F4}" presName="childText" presStyleLbl="conFgAcc1" presStyleIdx="1" presStyleCnt="3">
        <dgm:presLayoutVars>
          <dgm:bulletEnabled val="1"/>
        </dgm:presLayoutVars>
      </dgm:prSet>
      <dgm:spPr/>
    </dgm:pt>
    <dgm:pt modelId="{9031B8EB-9B70-472A-99CF-52FC1BEE84F5}" type="pres">
      <dgm:prSet presAssocID="{421D6B47-D7FD-4B65-82D1-76D66AC92BB5}" presName="spaceBetweenRectangles" presStyleCnt="0"/>
      <dgm:spPr/>
    </dgm:pt>
    <dgm:pt modelId="{40BA619E-3E94-4C4E-A273-3E385BEBCB84}" type="pres">
      <dgm:prSet presAssocID="{85A8B8E8-E726-436B-A50A-1CDBF66E3C64}" presName="parentLin" presStyleCnt="0"/>
      <dgm:spPr/>
    </dgm:pt>
    <dgm:pt modelId="{8EDBA9AE-F192-4FED-B547-CD32108838A4}" type="pres">
      <dgm:prSet presAssocID="{85A8B8E8-E726-436B-A50A-1CDBF66E3C64}" presName="parentLeftMargin" presStyleLbl="node1" presStyleIdx="1" presStyleCnt="3"/>
      <dgm:spPr/>
    </dgm:pt>
    <dgm:pt modelId="{18096032-EB0A-410E-BC05-2AF5F51517C0}" type="pres">
      <dgm:prSet presAssocID="{85A8B8E8-E726-436B-A50A-1CDBF66E3C64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D6F0FDA-CC35-4CB8-B9EF-C20359C49A16}" type="pres">
      <dgm:prSet presAssocID="{85A8B8E8-E726-436B-A50A-1CDBF66E3C64}" presName="negativeSpace" presStyleCnt="0"/>
      <dgm:spPr/>
    </dgm:pt>
    <dgm:pt modelId="{BB661C6E-6FA0-46CF-88AC-8234ABE9DF09}" type="pres">
      <dgm:prSet presAssocID="{85A8B8E8-E726-436B-A50A-1CDBF66E3C6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8FC0322-014A-4D23-BD72-ED1CE4CE2D7A}" type="presOf" srcId="{85A8B8E8-E726-436B-A50A-1CDBF66E3C64}" destId="{8EDBA9AE-F192-4FED-B547-CD32108838A4}" srcOrd="0" destOrd="0" presId="urn:microsoft.com/office/officeart/2005/8/layout/list1"/>
    <dgm:cxn modelId="{CD3E4860-4728-480F-A2B0-DA38915665FB}" type="presOf" srcId="{D209B79B-6940-45F5-98EC-2481C72901CC}" destId="{3B9873F9-9326-43C5-B9C8-888E817126E5}" srcOrd="0" destOrd="0" presId="urn:microsoft.com/office/officeart/2005/8/layout/list1"/>
    <dgm:cxn modelId="{B0CF058F-6E31-4FF1-A389-24741DC5CA68}" srcId="{D209B79B-6940-45F5-98EC-2481C72901CC}" destId="{217DDD5C-5238-40ED-8404-415CB39554F4}" srcOrd="1" destOrd="0" parTransId="{F52A8895-02DC-4A11-A931-BFB0DB57F5EC}" sibTransId="{421D6B47-D7FD-4B65-82D1-76D66AC92BB5}"/>
    <dgm:cxn modelId="{3A8F699C-B6E9-4C8F-A10F-0444EF9525B5}" type="presOf" srcId="{02DA9E9C-6A39-44DE-AC7A-5C7E02CB63A1}" destId="{D7B9FAA9-6863-4159-9CCE-2B06D11FAE7D}" srcOrd="0" destOrd="0" presId="urn:microsoft.com/office/officeart/2005/8/layout/list1"/>
    <dgm:cxn modelId="{94459CB4-7B7E-41F8-954C-4C06887587EF}" srcId="{D209B79B-6940-45F5-98EC-2481C72901CC}" destId="{02DA9E9C-6A39-44DE-AC7A-5C7E02CB63A1}" srcOrd="0" destOrd="0" parTransId="{9E1B4C1E-0D5B-4EB0-A1B1-54B9561ABB67}" sibTransId="{359B7E4C-88C6-4E5C-AD6E-8AB543615B5E}"/>
    <dgm:cxn modelId="{77F4B3B7-DFA0-49A9-B812-BB6966C02DDB}" type="presOf" srcId="{217DDD5C-5238-40ED-8404-415CB39554F4}" destId="{798FE10D-C52B-43C6-832A-B2EF048D3625}" srcOrd="1" destOrd="0" presId="urn:microsoft.com/office/officeart/2005/8/layout/list1"/>
    <dgm:cxn modelId="{D9B0DBD1-B078-41D1-9A38-EE39C122E566}" type="presOf" srcId="{85A8B8E8-E726-436B-A50A-1CDBF66E3C64}" destId="{18096032-EB0A-410E-BC05-2AF5F51517C0}" srcOrd="1" destOrd="0" presId="urn:microsoft.com/office/officeart/2005/8/layout/list1"/>
    <dgm:cxn modelId="{9E2AADDB-9E3A-480E-9D8A-BD57E53C0E8C}" type="presOf" srcId="{217DDD5C-5238-40ED-8404-415CB39554F4}" destId="{B2C53B80-A649-4CEE-9B83-54C478EA8A67}" srcOrd="0" destOrd="0" presId="urn:microsoft.com/office/officeart/2005/8/layout/list1"/>
    <dgm:cxn modelId="{9EDBAEDB-15FA-48CB-A786-B9BDA23838DC}" srcId="{D209B79B-6940-45F5-98EC-2481C72901CC}" destId="{85A8B8E8-E726-436B-A50A-1CDBF66E3C64}" srcOrd="2" destOrd="0" parTransId="{074863EB-623E-4590-8FA9-47CB812E27D7}" sibTransId="{E49AB656-E44C-4BC9-8D1C-D34B5FBB6208}"/>
    <dgm:cxn modelId="{70F8C9E9-D05D-4171-B5F3-E3EB733EA551}" type="presOf" srcId="{02DA9E9C-6A39-44DE-AC7A-5C7E02CB63A1}" destId="{E3BCA4DA-CBD8-41AD-ABC8-51FAB05B0821}" srcOrd="1" destOrd="0" presId="urn:microsoft.com/office/officeart/2005/8/layout/list1"/>
    <dgm:cxn modelId="{D3891F47-C4BA-489A-B937-0603E6ABB607}" type="presParOf" srcId="{3B9873F9-9326-43C5-B9C8-888E817126E5}" destId="{9ECDC574-BD44-4909-89E7-DF6DCB029E28}" srcOrd="0" destOrd="0" presId="urn:microsoft.com/office/officeart/2005/8/layout/list1"/>
    <dgm:cxn modelId="{18E7FAD8-E45C-44A5-A756-A912F4793D82}" type="presParOf" srcId="{9ECDC574-BD44-4909-89E7-DF6DCB029E28}" destId="{D7B9FAA9-6863-4159-9CCE-2B06D11FAE7D}" srcOrd="0" destOrd="0" presId="urn:microsoft.com/office/officeart/2005/8/layout/list1"/>
    <dgm:cxn modelId="{0D914C32-8E8F-4436-A3E4-F60CC4E25D8C}" type="presParOf" srcId="{9ECDC574-BD44-4909-89E7-DF6DCB029E28}" destId="{E3BCA4DA-CBD8-41AD-ABC8-51FAB05B0821}" srcOrd="1" destOrd="0" presId="urn:microsoft.com/office/officeart/2005/8/layout/list1"/>
    <dgm:cxn modelId="{49C0AB88-74A1-4AEA-B581-30AA5399B0DD}" type="presParOf" srcId="{3B9873F9-9326-43C5-B9C8-888E817126E5}" destId="{73ED6523-2649-492C-B171-ABF36FCBC3F4}" srcOrd="1" destOrd="0" presId="urn:microsoft.com/office/officeart/2005/8/layout/list1"/>
    <dgm:cxn modelId="{7FB45852-72BF-4702-93AA-422F49782152}" type="presParOf" srcId="{3B9873F9-9326-43C5-B9C8-888E817126E5}" destId="{B39E9DF3-7EA0-4A52-8B97-52DCC1F754DD}" srcOrd="2" destOrd="0" presId="urn:microsoft.com/office/officeart/2005/8/layout/list1"/>
    <dgm:cxn modelId="{D4B14A0B-5137-4150-88E3-55B3FBF8894C}" type="presParOf" srcId="{3B9873F9-9326-43C5-B9C8-888E817126E5}" destId="{5792D247-6C47-4367-9AA5-402715D1E301}" srcOrd="3" destOrd="0" presId="urn:microsoft.com/office/officeart/2005/8/layout/list1"/>
    <dgm:cxn modelId="{39106A7B-2893-4EF0-8AAF-C06E05F1F8C7}" type="presParOf" srcId="{3B9873F9-9326-43C5-B9C8-888E817126E5}" destId="{F7630B78-4A70-4CA9-A133-F940CCB6C550}" srcOrd="4" destOrd="0" presId="urn:microsoft.com/office/officeart/2005/8/layout/list1"/>
    <dgm:cxn modelId="{C4481588-5C71-4D68-B7CB-33D2C904FA88}" type="presParOf" srcId="{F7630B78-4A70-4CA9-A133-F940CCB6C550}" destId="{B2C53B80-A649-4CEE-9B83-54C478EA8A67}" srcOrd="0" destOrd="0" presId="urn:microsoft.com/office/officeart/2005/8/layout/list1"/>
    <dgm:cxn modelId="{6165FC90-92C7-4029-AD95-37604A4A2B01}" type="presParOf" srcId="{F7630B78-4A70-4CA9-A133-F940CCB6C550}" destId="{798FE10D-C52B-43C6-832A-B2EF048D3625}" srcOrd="1" destOrd="0" presId="urn:microsoft.com/office/officeart/2005/8/layout/list1"/>
    <dgm:cxn modelId="{5E0BCEE6-CE52-46F4-9FE0-ACDFACA97978}" type="presParOf" srcId="{3B9873F9-9326-43C5-B9C8-888E817126E5}" destId="{1BA22D23-9765-4B64-9890-0E1CA4DFD93D}" srcOrd="5" destOrd="0" presId="urn:microsoft.com/office/officeart/2005/8/layout/list1"/>
    <dgm:cxn modelId="{615ACE5B-D1BF-4908-A07A-4BF3F1C56FF2}" type="presParOf" srcId="{3B9873F9-9326-43C5-B9C8-888E817126E5}" destId="{200C9B82-8DBC-410D-969C-6D7AEA418EC0}" srcOrd="6" destOrd="0" presId="urn:microsoft.com/office/officeart/2005/8/layout/list1"/>
    <dgm:cxn modelId="{0813678B-68E4-4208-9866-A7C6EA19DCC6}" type="presParOf" srcId="{3B9873F9-9326-43C5-B9C8-888E817126E5}" destId="{9031B8EB-9B70-472A-99CF-52FC1BEE84F5}" srcOrd="7" destOrd="0" presId="urn:microsoft.com/office/officeart/2005/8/layout/list1"/>
    <dgm:cxn modelId="{C300E641-7D54-48FF-B6DE-5B43B41516E2}" type="presParOf" srcId="{3B9873F9-9326-43C5-B9C8-888E817126E5}" destId="{40BA619E-3E94-4C4E-A273-3E385BEBCB84}" srcOrd="8" destOrd="0" presId="urn:microsoft.com/office/officeart/2005/8/layout/list1"/>
    <dgm:cxn modelId="{C15A1352-3A3E-4D8A-9E1D-328F24740718}" type="presParOf" srcId="{40BA619E-3E94-4C4E-A273-3E385BEBCB84}" destId="{8EDBA9AE-F192-4FED-B547-CD32108838A4}" srcOrd="0" destOrd="0" presId="urn:microsoft.com/office/officeart/2005/8/layout/list1"/>
    <dgm:cxn modelId="{2762FFC9-EFB9-4A2F-80B5-55E98A7C9A82}" type="presParOf" srcId="{40BA619E-3E94-4C4E-A273-3E385BEBCB84}" destId="{18096032-EB0A-410E-BC05-2AF5F51517C0}" srcOrd="1" destOrd="0" presId="urn:microsoft.com/office/officeart/2005/8/layout/list1"/>
    <dgm:cxn modelId="{697203DD-A63B-4181-8393-45BAC269EB63}" type="presParOf" srcId="{3B9873F9-9326-43C5-B9C8-888E817126E5}" destId="{3D6F0FDA-CC35-4CB8-B9EF-C20359C49A16}" srcOrd="9" destOrd="0" presId="urn:microsoft.com/office/officeart/2005/8/layout/list1"/>
    <dgm:cxn modelId="{D04E3B08-A014-443A-B427-31048885414F}" type="presParOf" srcId="{3B9873F9-9326-43C5-B9C8-888E817126E5}" destId="{BB661C6E-6FA0-46CF-88AC-8234ABE9DF0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CA2109B-E432-4835-B08F-79EBF188AC4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A0B4D584-C741-4205-8019-0EAF443C141C}">
      <dgm:prSet phldrT="[Текст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Профессиональные дефициты</a:t>
          </a:r>
        </a:p>
      </dgm:t>
    </dgm:pt>
    <dgm:pt modelId="{51CA3FBC-4023-41C7-AD9A-1D9AD184C5BB}" type="parTrans" cxnId="{5643A498-00D2-4E0D-8AF9-8C238D4EFC0B}">
      <dgm:prSet/>
      <dgm:spPr/>
      <dgm:t>
        <a:bodyPr/>
        <a:lstStyle/>
        <a:p>
          <a:endParaRPr lang="ru-RU"/>
        </a:p>
      </dgm:t>
    </dgm:pt>
    <dgm:pt modelId="{A7711854-385F-43F0-BE7B-8262AACFCD87}" type="sibTrans" cxnId="{5643A498-00D2-4E0D-8AF9-8C238D4EFC0B}">
      <dgm:prSet/>
      <dgm:spPr/>
      <dgm:t>
        <a:bodyPr/>
        <a:lstStyle/>
        <a:p>
          <a:endParaRPr lang="ru-RU"/>
        </a:p>
      </dgm:t>
    </dgm:pt>
    <dgm:pt modelId="{306F2F1B-A80E-4A03-86AE-DBE2959D1983}">
      <dgm:prSet phldrT="[Текст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Профессиональные компетенции</a:t>
          </a:r>
        </a:p>
      </dgm:t>
    </dgm:pt>
    <dgm:pt modelId="{C7F0B21B-F3DF-45CA-A533-A63DEBD74F46}" type="parTrans" cxnId="{B8208837-EE35-431A-90CD-604D92352079}">
      <dgm:prSet/>
      <dgm:spPr/>
      <dgm:t>
        <a:bodyPr/>
        <a:lstStyle/>
        <a:p>
          <a:endParaRPr lang="ru-RU"/>
        </a:p>
      </dgm:t>
    </dgm:pt>
    <dgm:pt modelId="{238D638F-144A-4545-B58B-4218A12ABEFD}" type="sibTrans" cxnId="{B8208837-EE35-431A-90CD-604D92352079}">
      <dgm:prSet/>
      <dgm:spPr/>
      <dgm:t>
        <a:bodyPr/>
        <a:lstStyle/>
        <a:p>
          <a:endParaRPr lang="ru-RU"/>
        </a:p>
      </dgm:t>
    </dgm:pt>
    <dgm:pt modelId="{7A549951-46CF-4B55-878E-ABEE36C45E34}">
      <dgm:prSet phldrT="[Текст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Профессиональное развитие</a:t>
          </a:r>
        </a:p>
      </dgm:t>
    </dgm:pt>
    <dgm:pt modelId="{536B098E-5E54-4627-B10E-55F9AB4039B8}" type="parTrans" cxnId="{CB577A8C-9B0E-4229-855E-04E76DD262A7}">
      <dgm:prSet/>
      <dgm:spPr/>
      <dgm:t>
        <a:bodyPr/>
        <a:lstStyle/>
        <a:p>
          <a:endParaRPr lang="ru-RU"/>
        </a:p>
      </dgm:t>
    </dgm:pt>
    <dgm:pt modelId="{39E96725-2C06-4E3C-8451-F30F025246FD}" type="sibTrans" cxnId="{CB577A8C-9B0E-4229-855E-04E76DD262A7}">
      <dgm:prSet/>
      <dgm:spPr/>
      <dgm:t>
        <a:bodyPr/>
        <a:lstStyle/>
        <a:p>
          <a:endParaRPr lang="ru-RU"/>
        </a:p>
      </dgm:t>
    </dgm:pt>
    <dgm:pt modelId="{DD855F00-611E-43B2-877C-4C4113B42946}" type="pres">
      <dgm:prSet presAssocID="{3CA2109B-E432-4835-B08F-79EBF188AC4C}" presName="CompostProcess" presStyleCnt="0">
        <dgm:presLayoutVars>
          <dgm:dir/>
          <dgm:resizeHandles val="exact"/>
        </dgm:presLayoutVars>
      </dgm:prSet>
      <dgm:spPr/>
    </dgm:pt>
    <dgm:pt modelId="{506D90AD-BFD3-4331-86C6-F0E8D6ABB083}" type="pres">
      <dgm:prSet presAssocID="{3CA2109B-E432-4835-B08F-79EBF188AC4C}" presName="arrow" presStyleLbl="bgShp" presStyleIdx="0" presStyleCnt="1"/>
      <dgm:spPr/>
    </dgm:pt>
    <dgm:pt modelId="{B56B2F02-D396-47E7-B506-98B5F627FF74}" type="pres">
      <dgm:prSet presAssocID="{3CA2109B-E432-4835-B08F-79EBF188AC4C}" presName="linearProcess" presStyleCnt="0"/>
      <dgm:spPr/>
    </dgm:pt>
    <dgm:pt modelId="{3EE7BEC0-F48F-4E9B-B796-554FD095A2B6}" type="pres">
      <dgm:prSet presAssocID="{A0B4D584-C741-4205-8019-0EAF443C141C}" presName="textNode" presStyleLbl="node1" presStyleIdx="0" presStyleCnt="3" custLinFactX="100000" custLinFactNeighborX="143142" custLinFactNeighborY="-2706">
        <dgm:presLayoutVars>
          <dgm:bulletEnabled val="1"/>
        </dgm:presLayoutVars>
      </dgm:prSet>
      <dgm:spPr/>
    </dgm:pt>
    <dgm:pt modelId="{5060C15D-901A-4846-9003-C4B2D1668D32}" type="pres">
      <dgm:prSet presAssocID="{A7711854-385F-43F0-BE7B-8262AACFCD87}" presName="sibTrans" presStyleCnt="0"/>
      <dgm:spPr/>
    </dgm:pt>
    <dgm:pt modelId="{06953E5E-C668-4168-AEDD-DF183EE2BC25}" type="pres">
      <dgm:prSet presAssocID="{306F2F1B-A80E-4A03-86AE-DBE2959D1983}" presName="textNode" presStyleLbl="node1" presStyleIdx="1" presStyleCnt="3" custLinFactX="-94389" custLinFactNeighborX="-100000" custLinFactNeighborY="-2706">
        <dgm:presLayoutVars>
          <dgm:bulletEnabled val="1"/>
        </dgm:presLayoutVars>
      </dgm:prSet>
      <dgm:spPr/>
    </dgm:pt>
    <dgm:pt modelId="{FB955901-6E18-4DCD-AA88-0E1EE07209E5}" type="pres">
      <dgm:prSet presAssocID="{238D638F-144A-4545-B58B-4218A12ABEFD}" presName="sibTrans" presStyleCnt="0"/>
      <dgm:spPr/>
    </dgm:pt>
    <dgm:pt modelId="{F9A7DC18-27A3-4EC5-8B4B-AC3505F03C9E}" type="pres">
      <dgm:prSet presAssocID="{7A549951-46CF-4B55-878E-ABEE36C45E34}" presName="textNode" presStyleLbl="node1" presStyleIdx="2" presStyleCnt="3" custLinFactNeighborX="-23751" custLinFactNeighborY="-2706">
        <dgm:presLayoutVars>
          <dgm:bulletEnabled val="1"/>
        </dgm:presLayoutVars>
      </dgm:prSet>
      <dgm:spPr/>
    </dgm:pt>
  </dgm:ptLst>
  <dgm:cxnLst>
    <dgm:cxn modelId="{FA410315-ABAA-4FE1-81A1-18877ED9539F}" type="presOf" srcId="{7A549951-46CF-4B55-878E-ABEE36C45E34}" destId="{F9A7DC18-27A3-4EC5-8B4B-AC3505F03C9E}" srcOrd="0" destOrd="0" presId="urn:microsoft.com/office/officeart/2005/8/layout/hProcess9"/>
    <dgm:cxn modelId="{B8208837-EE35-431A-90CD-604D92352079}" srcId="{3CA2109B-E432-4835-B08F-79EBF188AC4C}" destId="{306F2F1B-A80E-4A03-86AE-DBE2959D1983}" srcOrd="1" destOrd="0" parTransId="{C7F0B21B-F3DF-45CA-A533-A63DEBD74F46}" sibTransId="{238D638F-144A-4545-B58B-4218A12ABEFD}"/>
    <dgm:cxn modelId="{CB577A8C-9B0E-4229-855E-04E76DD262A7}" srcId="{3CA2109B-E432-4835-B08F-79EBF188AC4C}" destId="{7A549951-46CF-4B55-878E-ABEE36C45E34}" srcOrd="2" destOrd="0" parTransId="{536B098E-5E54-4627-B10E-55F9AB4039B8}" sibTransId="{39E96725-2C06-4E3C-8451-F30F025246FD}"/>
    <dgm:cxn modelId="{5643A498-00D2-4E0D-8AF9-8C238D4EFC0B}" srcId="{3CA2109B-E432-4835-B08F-79EBF188AC4C}" destId="{A0B4D584-C741-4205-8019-0EAF443C141C}" srcOrd="0" destOrd="0" parTransId="{51CA3FBC-4023-41C7-AD9A-1D9AD184C5BB}" sibTransId="{A7711854-385F-43F0-BE7B-8262AACFCD87}"/>
    <dgm:cxn modelId="{574920A8-5792-43CB-AA9F-30C59FD0A5DF}" type="presOf" srcId="{3CA2109B-E432-4835-B08F-79EBF188AC4C}" destId="{DD855F00-611E-43B2-877C-4C4113B42946}" srcOrd="0" destOrd="0" presId="urn:microsoft.com/office/officeart/2005/8/layout/hProcess9"/>
    <dgm:cxn modelId="{8A2039CA-C4EA-4091-B1B4-C4D0BD2D8A9E}" type="presOf" srcId="{A0B4D584-C741-4205-8019-0EAF443C141C}" destId="{3EE7BEC0-F48F-4E9B-B796-554FD095A2B6}" srcOrd="0" destOrd="0" presId="urn:microsoft.com/office/officeart/2005/8/layout/hProcess9"/>
    <dgm:cxn modelId="{16590FD5-864B-4C51-87DB-5191DCB68531}" type="presOf" srcId="{306F2F1B-A80E-4A03-86AE-DBE2959D1983}" destId="{06953E5E-C668-4168-AEDD-DF183EE2BC25}" srcOrd="0" destOrd="0" presId="urn:microsoft.com/office/officeart/2005/8/layout/hProcess9"/>
    <dgm:cxn modelId="{43F9A983-1E37-44BD-8F91-AE4B145B3121}" type="presParOf" srcId="{DD855F00-611E-43B2-877C-4C4113B42946}" destId="{506D90AD-BFD3-4331-86C6-F0E8D6ABB083}" srcOrd="0" destOrd="0" presId="urn:microsoft.com/office/officeart/2005/8/layout/hProcess9"/>
    <dgm:cxn modelId="{65C0AD57-83C7-4AF7-A5D2-BAF9EF71B033}" type="presParOf" srcId="{DD855F00-611E-43B2-877C-4C4113B42946}" destId="{B56B2F02-D396-47E7-B506-98B5F627FF74}" srcOrd="1" destOrd="0" presId="urn:microsoft.com/office/officeart/2005/8/layout/hProcess9"/>
    <dgm:cxn modelId="{EE73C781-1D70-4B94-992B-ECEE7C108163}" type="presParOf" srcId="{B56B2F02-D396-47E7-B506-98B5F627FF74}" destId="{3EE7BEC0-F48F-4E9B-B796-554FD095A2B6}" srcOrd="0" destOrd="0" presId="urn:microsoft.com/office/officeart/2005/8/layout/hProcess9"/>
    <dgm:cxn modelId="{B4A48335-EAC7-4644-A81A-07D9F181C666}" type="presParOf" srcId="{B56B2F02-D396-47E7-B506-98B5F627FF74}" destId="{5060C15D-901A-4846-9003-C4B2D1668D32}" srcOrd="1" destOrd="0" presId="urn:microsoft.com/office/officeart/2005/8/layout/hProcess9"/>
    <dgm:cxn modelId="{9034413B-9AFD-4142-9915-EB913F63981A}" type="presParOf" srcId="{B56B2F02-D396-47E7-B506-98B5F627FF74}" destId="{06953E5E-C668-4168-AEDD-DF183EE2BC25}" srcOrd="2" destOrd="0" presId="urn:microsoft.com/office/officeart/2005/8/layout/hProcess9"/>
    <dgm:cxn modelId="{E7DC798D-5078-47F9-BF13-1F0360603DBA}" type="presParOf" srcId="{B56B2F02-D396-47E7-B506-98B5F627FF74}" destId="{FB955901-6E18-4DCD-AA88-0E1EE07209E5}" srcOrd="3" destOrd="0" presId="urn:microsoft.com/office/officeart/2005/8/layout/hProcess9"/>
    <dgm:cxn modelId="{737F728F-1F84-46F8-AFDF-054D356FE240}" type="presParOf" srcId="{B56B2F02-D396-47E7-B506-98B5F627FF74}" destId="{F9A7DC18-27A3-4EC5-8B4B-AC3505F03C9E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CA2109B-E432-4835-B08F-79EBF188AC4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E67B32B3-E625-4DDB-84E2-6AE10E5427DB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совокупность предметных, методических, психолого-педагогических и коммуникативных компетенций, необходимых для выполнения трудовых функций в области обучения, воспитания и развития</a:t>
          </a:r>
        </a:p>
      </dgm:t>
    </dgm:pt>
    <dgm:pt modelId="{6B4571E8-5CA7-4384-83FF-129FD1C6F2F1}" type="parTrans" cxnId="{E8F8D58B-FB25-474B-809C-17EAF2A05CA3}">
      <dgm:prSet/>
      <dgm:spPr/>
      <dgm:t>
        <a:bodyPr/>
        <a:lstStyle/>
        <a:p>
          <a:endParaRPr lang="ru-RU"/>
        </a:p>
      </dgm:t>
    </dgm:pt>
    <dgm:pt modelId="{6C1C3F9C-929F-4554-9A1E-0841A6681538}" type="sibTrans" cxnId="{E8F8D58B-FB25-474B-809C-17EAF2A05CA3}">
      <dgm:prSet/>
      <dgm:spPr/>
      <dgm:t>
        <a:bodyPr/>
        <a:lstStyle/>
        <a:p>
          <a:endParaRPr lang="ru-RU"/>
        </a:p>
      </dgm:t>
    </dgm:pt>
    <dgm:pt modelId="{DD855F00-611E-43B2-877C-4C4113B42946}" type="pres">
      <dgm:prSet presAssocID="{3CA2109B-E432-4835-B08F-79EBF188AC4C}" presName="CompostProcess" presStyleCnt="0">
        <dgm:presLayoutVars>
          <dgm:dir/>
          <dgm:resizeHandles val="exact"/>
        </dgm:presLayoutVars>
      </dgm:prSet>
      <dgm:spPr/>
    </dgm:pt>
    <dgm:pt modelId="{506D90AD-BFD3-4331-86C6-F0E8D6ABB083}" type="pres">
      <dgm:prSet presAssocID="{3CA2109B-E432-4835-B08F-79EBF188AC4C}" presName="arrow" presStyleLbl="bgShp" presStyleIdx="0" presStyleCnt="1"/>
      <dgm:spPr/>
    </dgm:pt>
    <dgm:pt modelId="{B56B2F02-D396-47E7-B506-98B5F627FF74}" type="pres">
      <dgm:prSet presAssocID="{3CA2109B-E432-4835-B08F-79EBF188AC4C}" presName="linearProcess" presStyleCnt="0"/>
      <dgm:spPr/>
    </dgm:pt>
    <dgm:pt modelId="{C91948E9-9273-4842-96B6-EDAF784C2693}" type="pres">
      <dgm:prSet presAssocID="{E67B32B3-E625-4DDB-84E2-6AE10E5427DB}" presName="textNode" presStyleLbl="node1" presStyleIdx="0" presStyleCnt="1">
        <dgm:presLayoutVars>
          <dgm:bulletEnabled val="1"/>
        </dgm:presLayoutVars>
      </dgm:prSet>
      <dgm:spPr/>
    </dgm:pt>
  </dgm:ptLst>
  <dgm:cxnLst>
    <dgm:cxn modelId="{F133AD2B-8950-4CAE-BE75-0341B14D11D6}" type="presOf" srcId="{E67B32B3-E625-4DDB-84E2-6AE10E5427DB}" destId="{C91948E9-9273-4842-96B6-EDAF784C2693}" srcOrd="0" destOrd="0" presId="urn:microsoft.com/office/officeart/2005/8/layout/hProcess9"/>
    <dgm:cxn modelId="{E8F8D58B-FB25-474B-809C-17EAF2A05CA3}" srcId="{3CA2109B-E432-4835-B08F-79EBF188AC4C}" destId="{E67B32B3-E625-4DDB-84E2-6AE10E5427DB}" srcOrd="0" destOrd="0" parTransId="{6B4571E8-5CA7-4384-83FF-129FD1C6F2F1}" sibTransId="{6C1C3F9C-929F-4554-9A1E-0841A6681538}"/>
    <dgm:cxn modelId="{574920A8-5792-43CB-AA9F-30C59FD0A5DF}" type="presOf" srcId="{3CA2109B-E432-4835-B08F-79EBF188AC4C}" destId="{DD855F00-611E-43B2-877C-4C4113B42946}" srcOrd="0" destOrd="0" presId="urn:microsoft.com/office/officeart/2005/8/layout/hProcess9"/>
    <dgm:cxn modelId="{43F9A983-1E37-44BD-8F91-AE4B145B3121}" type="presParOf" srcId="{DD855F00-611E-43B2-877C-4C4113B42946}" destId="{506D90AD-BFD3-4331-86C6-F0E8D6ABB083}" srcOrd="0" destOrd="0" presId="urn:microsoft.com/office/officeart/2005/8/layout/hProcess9"/>
    <dgm:cxn modelId="{65C0AD57-83C7-4AF7-A5D2-BAF9EF71B033}" type="presParOf" srcId="{DD855F00-611E-43B2-877C-4C4113B42946}" destId="{B56B2F02-D396-47E7-B506-98B5F627FF74}" srcOrd="1" destOrd="0" presId="urn:microsoft.com/office/officeart/2005/8/layout/hProcess9"/>
    <dgm:cxn modelId="{9DD2AD01-6285-4435-8B0A-A7937B7B4642}" type="presParOf" srcId="{B56B2F02-D396-47E7-B506-98B5F627FF74}" destId="{C91948E9-9273-4842-96B6-EDAF784C2693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CA2109B-E432-4835-B08F-79EBF188AC4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1B78FAD3-47DD-4A58-B55D-10D7A37C2ADA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отсутствие или недостаточное развитие профессиональных компетенций педагогических работников, различные затруднения в реализации трудовых функций</a:t>
          </a:r>
        </a:p>
      </dgm:t>
    </dgm:pt>
    <dgm:pt modelId="{C1852365-CCE6-40C6-82FF-1BE1CEEDFFC4}" type="parTrans" cxnId="{BC5C8736-4F38-4E7E-B68F-F826F82FF497}">
      <dgm:prSet/>
      <dgm:spPr/>
      <dgm:t>
        <a:bodyPr/>
        <a:lstStyle/>
        <a:p>
          <a:endParaRPr lang="ru-RU"/>
        </a:p>
      </dgm:t>
    </dgm:pt>
    <dgm:pt modelId="{4FDD26F4-43F5-4E23-8276-544D595F080D}" type="sibTrans" cxnId="{BC5C8736-4F38-4E7E-B68F-F826F82FF497}">
      <dgm:prSet/>
      <dgm:spPr/>
      <dgm:t>
        <a:bodyPr/>
        <a:lstStyle/>
        <a:p>
          <a:endParaRPr lang="ru-RU"/>
        </a:p>
      </dgm:t>
    </dgm:pt>
    <dgm:pt modelId="{DD855F00-611E-43B2-877C-4C4113B42946}" type="pres">
      <dgm:prSet presAssocID="{3CA2109B-E432-4835-B08F-79EBF188AC4C}" presName="CompostProcess" presStyleCnt="0">
        <dgm:presLayoutVars>
          <dgm:dir/>
          <dgm:resizeHandles val="exact"/>
        </dgm:presLayoutVars>
      </dgm:prSet>
      <dgm:spPr/>
    </dgm:pt>
    <dgm:pt modelId="{506D90AD-BFD3-4331-86C6-F0E8D6ABB083}" type="pres">
      <dgm:prSet presAssocID="{3CA2109B-E432-4835-B08F-79EBF188AC4C}" presName="arrow" presStyleLbl="bgShp" presStyleIdx="0" presStyleCnt="1"/>
      <dgm:spPr/>
    </dgm:pt>
    <dgm:pt modelId="{B56B2F02-D396-47E7-B506-98B5F627FF74}" type="pres">
      <dgm:prSet presAssocID="{3CA2109B-E432-4835-B08F-79EBF188AC4C}" presName="linearProcess" presStyleCnt="0"/>
      <dgm:spPr/>
    </dgm:pt>
    <dgm:pt modelId="{1BA795EE-7008-486C-8A6E-B77BE5DA9E93}" type="pres">
      <dgm:prSet presAssocID="{1B78FAD3-47DD-4A58-B55D-10D7A37C2ADA}" presName="textNode" presStyleLbl="node1" presStyleIdx="0" presStyleCnt="1" custLinFactNeighborX="-3833" custLinFactNeighborY="284">
        <dgm:presLayoutVars>
          <dgm:bulletEnabled val="1"/>
        </dgm:presLayoutVars>
      </dgm:prSet>
      <dgm:spPr/>
    </dgm:pt>
  </dgm:ptLst>
  <dgm:cxnLst>
    <dgm:cxn modelId="{3A2D6E28-EF26-44CF-956A-04470FD2C743}" type="presOf" srcId="{1B78FAD3-47DD-4A58-B55D-10D7A37C2ADA}" destId="{1BA795EE-7008-486C-8A6E-B77BE5DA9E93}" srcOrd="0" destOrd="0" presId="urn:microsoft.com/office/officeart/2005/8/layout/hProcess9"/>
    <dgm:cxn modelId="{BC5C8736-4F38-4E7E-B68F-F826F82FF497}" srcId="{3CA2109B-E432-4835-B08F-79EBF188AC4C}" destId="{1B78FAD3-47DD-4A58-B55D-10D7A37C2ADA}" srcOrd="0" destOrd="0" parTransId="{C1852365-CCE6-40C6-82FF-1BE1CEEDFFC4}" sibTransId="{4FDD26F4-43F5-4E23-8276-544D595F080D}"/>
    <dgm:cxn modelId="{574920A8-5792-43CB-AA9F-30C59FD0A5DF}" type="presOf" srcId="{3CA2109B-E432-4835-B08F-79EBF188AC4C}" destId="{DD855F00-611E-43B2-877C-4C4113B42946}" srcOrd="0" destOrd="0" presId="urn:microsoft.com/office/officeart/2005/8/layout/hProcess9"/>
    <dgm:cxn modelId="{43F9A983-1E37-44BD-8F91-AE4B145B3121}" type="presParOf" srcId="{DD855F00-611E-43B2-877C-4C4113B42946}" destId="{506D90AD-BFD3-4331-86C6-F0E8D6ABB083}" srcOrd="0" destOrd="0" presId="urn:microsoft.com/office/officeart/2005/8/layout/hProcess9"/>
    <dgm:cxn modelId="{65C0AD57-83C7-4AF7-A5D2-BAF9EF71B033}" type="presParOf" srcId="{DD855F00-611E-43B2-877C-4C4113B42946}" destId="{B56B2F02-D396-47E7-B506-98B5F627FF74}" srcOrd="1" destOrd="0" presId="urn:microsoft.com/office/officeart/2005/8/layout/hProcess9"/>
    <dgm:cxn modelId="{1366E4ED-5D7C-4D87-A808-87293849976A}" type="presParOf" srcId="{B56B2F02-D396-47E7-B506-98B5F627FF74}" destId="{1BA795EE-7008-486C-8A6E-B77BE5DA9E93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CA2109B-E432-4835-B08F-79EBF188AC4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D855F00-611E-43B2-877C-4C4113B42946}" type="pres">
      <dgm:prSet presAssocID="{3CA2109B-E432-4835-B08F-79EBF188AC4C}" presName="CompostProcess" presStyleCnt="0">
        <dgm:presLayoutVars>
          <dgm:dir/>
          <dgm:resizeHandles val="exact"/>
        </dgm:presLayoutVars>
      </dgm:prSet>
      <dgm:spPr/>
    </dgm:pt>
    <dgm:pt modelId="{506D90AD-BFD3-4331-86C6-F0E8D6ABB083}" type="pres">
      <dgm:prSet presAssocID="{3CA2109B-E432-4835-B08F-79EBF188AC4C}" presName="arrow" presStyleLbl="bgShp" presStyleIdx="0" presStyleCnt="1" custFlipHor="1" custScaleX="3747" custLinFactNeighborX="76821" custLinFactNeighborY="-397"/>
      <dgm:spPr/>
    </dgm:pt>
    <dgm:pt modelId="{B56B2F02-D396-47E7-B506-98B5F627FF74}" type="pres">
      <dgm:prSet presAssocID="{3CA2109B-E432-4835-B08F-79EBF188AC4C}" presName="linearProcess" presStyleCnt="0"/>
      <dgm:spPr/>
    </dgm:pt>
  </dgm:ptLst>
  <dgm:cxnLst>
    <dgm:cxn modelId="{574920A8-5792-43CB-AA9F-30C59FD0A5DF}" type="presOf" srcId="{3CA2109B-E432-4835-B08F-79EBF188AC4C}" destId="{DD855F00-611E-43B2-877C-4C4113B42946}" srcOrd="0" destOrd="0" presId="urn:microsoft.com/office/officeart/2005/8/layout/hProcess9"/>
    <dgm:cxn modelId="{43F9A983-1E37-44BD-8F91-AE4B145B3121}" type="presParOf" srcId="{DD855F00-611E-43B2-877C-4C4113B42946}" destId="{506D90AD-BFD3-4331-86C6-F0E8D6ABB083}" srcOrd="0" destOrd="0" presId="urn:microsoft.com/office/officeart/2005/8/layout/hProcess9"/>
    <dgm:cxn modelId="{65C0AD57-83C7-4AF7-A5D2-BAF9EF71B033}" type="presParOf" srcId="{DD855F00-611E-43B2-877C-4C4113B42946}" destId="{B56B2F02-D396-47E7-B506-98B5F627FF74}" srcOrd="1" destOrd="0" presId="urn:microsoft.com/office/officeart/2005/8/layout/hProcess9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CA2109B-E432-4835-B08F-79EBF188AC4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A27D25-9E58-45B0-8FEF-546EF98A8AD2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altLang="ru-RU" b="1" dirty="0">
              <a:solidFill>
                <a:schemeClr val="tx1"/>
              </a:solidFill>
              <a:latin typeface="Montserrat" panose="00000500000000000000" pitchFamily="2" charset="-52"/>
              <a:cs typeface="Times New Roman" panose="02020603050405020304" pitchFamily="18" charset="0"/>
            </a:rPr>
            <a:t>способность и готовность </a:t>
          </a:r>
          <a:r>
            <a:rPr lang="ru-RU" altLang="ru-RU" dirty="0">
              <a:solidFill>
                <a:schemeClr val="tx1"/>
              </a:solidFill>
              <a:latin typeface="Montserrat" panose="00000500000000000000" pitchFamily="2" charset="-52"/>
              <a:cs typeface="Times New Roman" panose="02020603050405020304" pitchFamily="18" charset="0"/>
            </a:rPr>
            <a:t>успешно действовать на основе практического опыта, </a:t>
          </a:r>
          <a:r>
            <a:rPr lang="ru-RU" altLang="ru-RU" b="1" i="1" dirty="0">
              <a:solidFill>
                <a:schemeClr val="tx1"/>
              </a:solidFill>
              <a:latin typeface="Montserrat" panose="00000500000000000000" pitchFamily="2" charset="-52"/>
              <a:cs typeface="Times New Roman" panose="02020603050405020304" pitchFamily="18" charset="0"/>
            </a:rPr>
            <a:t>знаний</a:t>
          </a:r>
          <a:r>
            <a:rPr lang="ru-RU" altLang="ru-RU" dirty="0">
              <a:solidFill>
                <a:schemeClr val="tx1"/>
              </a:solidFill>
              <a:latin typeface="Montserrat" panose="00000500000000000000" pitchFamily="2" charset="-52"/>
              <a:cs typeface="Times New Roman" panose="02020603050405020304" pitchFamily="18" charset="0"/>
            </a:rPr>
            <a:t>, </a:t>
          </a:r>
          <a:r>
            <a:rPr lang="ru-RU" altLang="ru-RU" b="1" i="1" dirty="0">
              <a:solidFill>
                <a:schemeClr val="tx1"/>
              </a:solidFill>
              <a:latin typeface="Montserrat" panose="00000500000000000000" pitchFamily="2" charset="-52"/>
              <a:cs typeface="Times New Roman" panose="02020603050405020304" pitchFamily="18" charset="0"/>
            </a:rPr>
            <a:t>умений</a:t>
          </a:r>
          <a:r>
            <a:rPr lang="ru-RU" altLang="ru-RU" dirty="0">
              <a:solidFill>
                <a:schemeClr val="tx1"/>
              </a:solidFill>
              <a:latin typeface="Montserrat" panose="00000500000000000000" pitchFamily="2" charset="-52"/>
              <a:cs typeface="Times New Roman" panose="02020603050405020304" pitchFamily="18" charset="0"/>
            </a:rPr>
            <a:t> и </a:t>
          </a:r>
          <a:r>
            <a:rPr lang="ru-RU" altLang="ru-RU" b="1" i="1" dirty="0">
              <a:solidFill>
                <a:schemeClr val="tx1"/>
              </a:solidFill>
              <a:latin typeface="Montserrat" panose="00000500000000000000" pitchFamily="2" charset="-52"/>
              <a:cs typeface="Times New Roman" panose="02020603050405020304" pitchFamily="18" charset="0"/>
            </a:rPr>
            <a:t>навыков</a:t>
          </a:r>
          <a:r>
            <a:rPr lang="ru-RU" altLang="ru-RU" dirty="0">
              <a:solidFill>
                <a:schemeClr val="tx1"/>
              </a:solidFill>
              <a:latin typeface="Montserrat" panose="00000500000000000000" pitchFamily="2" charset="-52"/>
              <a:cs typeface="Times New Roman" panose="02020603050405020304" pitchFamily="18" charset="0"/>
            </a:rPr>
            <a:t> при решении профессиональных задач</a:t>
          </a:r>
        </a:p>
      </dgm:t>
    </dgm:pt>
    <dgm:pt modelId="{BD1C78F4-54FF-4DCB-A7C3-0F0E471DC908}" type="parTrans" cxnId="{8844A4B9-FC7E-49C2-9CFD-CA7CC5E763B6}">
      <dgm:prSet/>
      <dgm:spPr/>
      <dgm:t>
        <a:bodyPr/>
        <a:lstStyle/>
        <a:p>
          <a:endParaRPr lang="ru-RU"/>
        </a:p>
      </dgm:t>
    </dgm:pt>
    <dgm:pt modelId="{AC367579-3E99-4120-96D5-99CB8EB6EB30}" type="sibTrans" cxnId="{8844A4B9-FC7E-49C2-9CFD-CA7CC5E763B6}">
      <dgm:prSet/>
      <dgm:spPr/>
      <dgm:t>
        <a:bodyPr/>
        <a:lstStyle/>
        <a:p>
          <a:endParaRPr lang="ru-RU"/>
        </a:p>
      </dgm:t>
    </dgm:pt>
    <dgm:pt modelId="{DD855F00-611E-43B2-877C-4C4113B42946}" type="pres">
      <dgm:prSet presAssocID="{3CA2109B-E432-4835-B08F-79EBF188AC4C}" presName="CompostProcess" presStyleCnt="0">
        <dgm:presLayoutVars>
          <dgm:dir/>
          <dgm:resizeHandles val="exact"/>
        </dgm:presLayoutVars>
      </dgm:prSet>
      <dgm:spPr/>
    </dgm:pt>
    <dgm:pt modelId="{506D90AD-BFD3-4331-86C6-F0E8D6ABB083}" type="pres">
      <dgm:prSet presAssocID="{3CA2109B-E432-4835-B08F-79EBF188AC4C}" presName="arrow" presStyleLbl="bgShp" presStyleIdx="0" presStyleCnt="1" custScaleX="116838" custLinFactNeighborX="-135" custLinFactNeighborY="-1684"/>
      <dgm:spPr/>
    </dgm:pt>
    <dgm:pt modelId="{B56B2F02-D396-47E7-B506-98B5F627FF74}" type="pres">
      <dgm:prSet presAssocID="{3CA2109B-E432-4835-B08F-79EBF188AC4C}" presName="linearProcess" presStyleCnt="0"/>
      <dgm:spPr/>
    </dgm:pt>
    <dgm:pt modelId="{4AEC2763-11FA-4C87-9603-EF35B564AF6C}" type="pres">
      <dgm:prSet presAssocID="{01A27D25-9E58-45B0-8FEF-546EF98A8AD2}" presName="textNode" presStyleLbl="node1" presStyleIdx="0" presStyleCnt="1" custScaleX="91554" custScaleY="171403" custLinFactNeighborX="9318" custLinFactNeighborY="-20032">
        <dgm:presLayoutVars>
          <dgm:bulletEnabled val="1"/>
        </dgm:presLayoutVars>
      </dgm:prSet>
      <dgm:spPr/>
    </dgm:pt>
  </dgm:ptLst>
  <dgm:cxnLst>
    <dgm:cxn modelId="{92C4FE02-E05F-41C2-9B2F-6F942016EC99}" type="presOf" srcId="{01A27D25-9E58-45B0-8FEF-546EF98A8AD2}" destId="{4AEC2763-11FA-4C87-9603-EF35B564AF6C}" srcOrd="0" destOrd="0" presId="urn:microsoft.com/office/officeart/2005/8/layout/hProcess9"/>
    <dgm:cxn modelId="{574920A8-5792-43CB-AA9F-30C59FD0A5DF}" type="presOf" srcId="{3CA2109B-E432-4835-B08F-79EBF188AC4C}" destId="{DD855F00-611E-43B2-877C-4C4113B42946}" srcOrd="0" destOrd="0" presId="urn:microsoft.com/office/officeart/2005/8/layout/hProcess9"/>
    <dgm:cxn modelId="{8844A4B9-FC7E-49C2-9CFD-CA7CC5E763B6}" srcId="{3CA2109B-E432-4835-B08F-79EBF188AC4C}" destId="{01A27D25-9E58-45B0-8FEF-546EF98A8AD2}" srcOrd="0" destOrd="0" parTransId="{BD1C78F4-54FF-4DCB-A7C3-0F0E471DC908}" sibTransId="{AC367579-3E99-4120-96D5-99CB8EB6EB30}"/>
    <dgm:cxn modelId="{43F9A983-1E37-44BD-8F91-AE4B145B3121}" type="presParOf" srcId="{DD855F00-611E-43B2-877C-4C4113B42946}" destId="{506D90AD-BFD3-4331-86C6-F0E8D6ABB083}" srcOrd="0" destOrd="0" presId="urn:microsoft.com/office/officeart/2005/8/layout/hProcess9"/>
    <dgm:cxn modelId="{65C0AD57-83C7-4AF7-A5D2-BAF9EF71B033}" type="presParOf" srcId="{DD855F00-611E-43B2-877C-4C4113B42946}" destId="{B56B2F02-D396-47E7-B506-98B5F627FF74}" srcOrd="1" destOrd="0" presId="urn:microsoft.com/office/officeart/2005/8/layout/hProcess9"/>
    <dgm:cxn modelId="{FFB1D765-D5CB-404F-99EB-1DB62A7A12D2}" type="presParOf" srcId="{B56B2F02-D396-47E7-B506-98B5F627FF74}" destId="{4AEC2763-11FA-4C87-9603-EF35B564AF6C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6D90AD-BFD3-4331-86C6-F0E8D6ABB083}">
      <dsp:nvSpPr>
        <dsp:cNvPr id="0" name=""/>
        <dsp:cNvSpPr/>
      </dsp:nvSpPr>
      <dsp:spPr>
        <a:xfrm>
          <a:off x="867244" y="0"/>
          <a:ext cx="9828773" cy="541866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EC2763-11FA-4C87-9603-EF35B564AF6C}">
      <dsp:nvSpPr>
        <dsp:cNvPr id="0" name=""/>
        <dsp:cNvSpPr/>
      </dsp:nvSpPr>
      <dsp:spPr>
        <a:xfrm>
          <a:off x="969151" y="886038"/>
          <a:ext cx="8912847" cy="3646589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altLang="ru-RU" sz="6500" kern="1200" dirty="0">
            <a:solidFill>
              <a:schemeClr val="bg1"/>
            </a:solidFill>
            <a:latin typeface="Montserrat" panose="00000500000000000000" pitchFamily="2" charset="-52"/>
            <a:cs typeface="Times New Roman" panose="02020603050405020304" pitchFamily="18" charset="0"/>
          </a:endParaRPr>
        </a:p>
      </dsp:txBody>
      <dsp:txXfrm>
        <a:off x="1147163" y="1064050"/>
        <a:ext cx="8556823" cy="329056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CEA57C-0EF0-4D65-B986-B127105BA728}">
      <dsp:nvSpPr>
        <dsp:cNvPr id="0" name=""/>
        <dsp:cNvSpPr/>
      </dsp:nvSpPr>
      <dsp:spPr>
        <a:xfrm>
          <a:off x="-8" y="0"/>
          <a:ext cx="9704387" cy="4739396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91C4B1-3875-41D0-803F-8FCA0BECEEC9}">
      <dsp:nvSpPr>
        <dsp:cNvPr id="0" name=""/>
        <dsp:cNvSpPr/>
      </dsp:nvSpPr>
      <dsp:spPr>
        <a:xfrm>
          <a:off x="1929128" y="2845691"/>
          <a:ext cx="197158" cy="1971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91EF74-F423-4C9F-B813-15FF9E18C1FF}">
      <dsp:nvSpPr>
        <dsp:cNvPr id="0" name=""/>
        <dsp:cNvSpPr/>
      </dsp:nvSpPr>
      <dsp:spPr>
        <a:xfrm>
          <a:off x="1537131" y="3369710"/>
          <a:ext cx="2937170" cy="1369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470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Предметные компетенции</a:t>
          </a:r>
        </a:p>
      </dsp:txBody>
      <dsp:txXfrm>
        <a:off x="1537131" y="3369710"/>
        <a:ext cx="2937170" cy="1369685"/>
      </dsp:txXfrm>
    </dsp:sp>
    <dsp:sp modelId="{8FA652A7-1024-4AB7-A592-F060D3AE87D0}">
      <dsp:nvSpPr>
        <dsp:cNvPr id="0" name=""/>
        <dsp:cNvSpPr/>
      </dsp:nvSpPr>
      <dsp:spPr>
        <a:xfrm>
          <a:off x="3816978" y="1889600"/>
          <a:ext cx="356402" cy="3564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58C151-04BC-4D9C-8901-F7AE6D19F641}">
      <dsp:nvSpPr>
        <dsp:cNvPr id="0" name=""/>
        <dsp:cNvSpPr/>
      </dsp:nvSpPr>
      <dsp:spPr>
        <a:xfrm>
          <a:off x="3433433" y="2161164"/>
          <a:ext cx="3177940" cy="25782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8850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Психолого-педагогические компетенции</a:t>
          </a:r>
        </a:p>
      </dsp:txBody>
      <dsp:txXfrm>
        <a:off x="3433433" y="2161164"/>
        <a:ext cx="3177940" cy="2578231"/>
      </dsp:txXfrm>
    </dsp:sp>
    <dsp:sp modelId="{2662E6AD-79B8-4942-AB1E-A9B3A1591904}">
      <dsp:nvSpPr>
        <dsp:cNvPr id="0" name=""/>
        <dsp:cNvSpPr/>
      </dsp:nvSpPr>
      <dsp:spPr>
        <a:xfrm>
          <a:off x="5856937" y="1199067"/>
          <a:ext cx="492897" cy="4928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99B40D-22DF-4DF4-88E6-7AB2C1D6199A}">
      <dsp:nvSpPr>
        <dsp:cNvPr id="0" name=""/>
        <dsp:cNvSpPr/>
      </dsp:nvSpPr>
      <dsp:spPr>
        <a:xfrm>
          <a:off x="5564059" y="1445515"/>
          <a:ext cx="2898581" cy="3293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176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Методические компетенции</a:t>
          </a:r>
        </a:p>
      </dsp:txBody>
      <dsp:txXfrm>
        <a:off x="5564059" y="1445515"/>
        <a:ext cx="2898581" cy="329388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9710CD-2882-4754-A62C-0693CDEA459B}">
      <dsp:nvSpPr>
        <dsp:cNvPr id="0" name=""/>
        <dsp:cNvSpPr/>
      </dsp:nvSpPr>
      <dsp:spPr>
        <a:xfrm>
          <a:off x="0" y="4768175"/>
          <a:ext cx="11241015" cy="1565021"/>
        </a:xfrm>
        <a:prstGeom prst="rect">
          <a:avLst/>
        </a:prstGeom>
        <a:solidFill>
          <a:srgbClr val="A5A5A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b="1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Опыт применения</a:t>
          </a:r>
        </a:p>
      </dsp:txBody>
      <dsp:txXfrm>
        <a:off x="0" y="4768175"/>
        <a:ext cx="11241015" cy="845111"/>
      </dsp:txXfrm>
    </dsp:sp>
    <dsp:sp modelId="{8AFCEFB1-0A70-4A97-B1D5-4E67AAD57A6E}">
      <dsp:nvSpPr>
        <dsp:cNvPr id="0" name=""/>
        <dsp:cNvSpPr/>
      </dsp:nvSpPr>
      <dsp:spPr>
        <a:xfrm>
          <a:off x="3752503" y="5538741"/>
          <a:ext cx="3743345" cy="719909"/>
        </a:xfrm>
        <a:prstGeom prst="rect">
          <a:avLst/>
        </a:prstGeom>
        <a:solidFill>
          <a:srgbClr val="A5A5A5">
            <a:tint val="40000"/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A5A5A5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ru-RU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Выявление в ходе наблюдения поведенческих и личностных особенностей и проблем обучающихся, связанных с особенностями их развития</a:t>
          </a:r>
        </a:p>
      </dsp:txBody>
      <dsp:txXfrm>
        <a:off x="3752503" y="5538741"/>
        <a:ext cx="3743345" cy="719909"/>
      </dsp:txXfrm>
    </dsp:sp>
    <dsp:sp modelId="{798A7D20-B165-4AB4-8974-2A43D43F09BA}">
      <dsp:nvSpPr>
        <dsp:cNvPr id="0" name=""/>
        <dsp:cNvSpPr/>
      </dsp:nvSpPr>
      <dsp:spPr>
        <a:xfrm>
          <a:off x="7497669" y="5545231"/>
          <a:ext cx="3743345" cy="706929"/>
        </a:xfrm>
        <a:prstGeom prst="rect">
          <a:avLst/>
        </a:prstGeom>
        <a:solidFill>
          <a:srgbClr val="A5A5A5">
            <a:tint val="40000"/>
            <a:alpha val="90000"/>
            <a:hueOff val="253643"/>
            <a:satOff val="12500"/>
            <a:lumOff val="222"/>
            <a:alphaOff val="0"/>
          </a:srgbClr>
        </a:solidFill>
        <a:ln w="12700" cap="flat" cmpd="sng" algn="ctr">
          <a:solidFill>
            <a:srgbClr val="A5A5A5">
              <a:tint val="40000"/>
              <a:alpha val="90000"/>
              <a:hueOff val="253643"/>
              <a:satOff val="12500"/>
              <a:lumOff val="222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Использование в практике работы психологических подходов: культурно-исторического, системно-деятельностного и развивающего</a:t>
          </a:r>
        </a:p>
      </dsp:txBody>
      <dsp:txXfrm>
        <a:off x="7497669" y="5545231"/>
        <a:ext cx="3743345" cy="706929"/>
      </dsp:txXfrm>
    </dsp:sp>
    <dsp:sp modelId="{C4E523DA-426E-4674-8242-B3D851AB3207}">
      <dsp:nvSpPr>
        <dsp:cNvPr id="0" name=""/>
        <dsp:cNvSpPr/>
      </dsp:nvSpPr>
      <dsp:spPr>
        <a:xfrm>
          <a:off x="0" y="5549555"/>
          <a:ext cx="3743345" cy="719909"/>
        </a:xfrm>
        <a:prstGeom prst="rect">
          <a:avLst/>
        </a:prstGeom>
        <a:solidFill>
          <a:srgbClr val="A5A5A5">
            <a:tint val="40000"/>
            <a:alpha val="90000"/>
            <a:hueOff val="507285"/>
            <a:satOff val="25000"/>
            <a:lumOff val="445"/>
            <a:alphaOff val="0"/>
          </a:srgbClr>
        </a:solidFill>
        <a:ln w="12700" cap="flat" cmpd="sng" algn="ctr">
          <a:solidFill>
            <a:srgbClr val="A5A5A5">
              <a:tint val="40000"/>
              <a:alpha val="90000"/>
              <a:hueOff val="507285"/>
              <a:satOff val="25000"/>
              <a:lumOff val="445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Взаимодействие с обучающимися в процессе развивающей деятельности</a:t>
          </a:r>
        </a:p>
      </dsp:txBody>
      <dsp:txXfrm>
        <a:off x="0" y="5549555"/>
        <a:ext cx="3743345" cy="719909"/>
      </dsp:txXfrm>
    </dsp:sp>
    <dsp:sp modelId="{25C47FA1-5413-4A74-BF3B-12C1F5CC462B}">
      <dsp:nvSpPr>
        <dsp:cNvPr id="0" name=""/>
        <dsp:cNvSpPr/>
      </dsp:nvSpPr>
      <dsp:spPr>
        <a:xfrm rot="10800000">
          <a:off x="0" y="2384647"/>
          <a:ext cx="11241015" cy="2407003"/>
        </a:xfrm>
        <a:prstGeom prst="upArrowCallout">
          <a:avLst/>
        </a:prstGeom>
        <a:solidFill>
          <a:srgbClr val="A5A5A5">
            <a:hueOff val="1355300"/>
            <a:satOff val="50000"/>
            <a:lumOff val="-7353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Умения</a:t>
          </a:r>
        </a:p>
      </dsp:txBody>
      <dsp:txXfrm rot="-10800000">
        <a:off x="0" y="2680542"/>
        <a:ext cx="11241015" cy="548963"/>
      </dsp:txXfrm>
    </dsp:sp>
    <dsp:sp modelId="{7599F8D6-C64A-41D1-B38A-4CDA6762626F}">
      <dsp:nvSpPr>
        <dsp:cNvPr id="0" name=""/>
        <dsp:cNvSpPr/>
      </dsp:nvSpPr>
      <dsp:spPr>
        <a:xfrm>
          <a:off x="144109" y="3201358"/>
          <a:ext cx="5390516" cy="719694"/>
        </a:xfrm>
        <a:prstGeom prst="rect">
          <a:avLst/>
        </a:prstGeom>
        <a:solidFill>
          <a:srgbClr val="A5A5A5">
            <a:tint val="40000"/>
            <a:alpha val="90000"/>
            <a:hueOff val="760928"/>
            <a:satOff val="37500"/>
            <a:lumOff val="667"/>
            <a:alphaOff val="0"/>
          </a:srgbClr>
        </a:solidFill>
        <a:ln w="12700" cap="flat" cmpd="sng" algn="ctr">
          <a:solidFill>
            <a:srgbClr val="A5A5A5">
              <a:tint val="40000"/>
              <a:alpha val="90000"/>
              <a:hueOff val="760928"/>
              <a:satOff val="37500"/>
              <a:lumOff val="667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ru-RU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Коммуникативные умения педагога в процессе оказания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ru-RU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адресной помощи обучающимся</a:t>
          </a:r>
        </a:p>
      </dsp:txBody>
      <dsp:txXfrm>
        <a:off x="144109" y="3201358"/>
        <a:ext cx="5390516" cy="719694"/>
      </dsp:txXfrm>
    </dsp:sp>
    <dsp:sp modelId="{1CFF7F9A-A485-42FF-8740-7A3230354312}">
      <dsp:nvSpPr>
        <dsp:cNvPr id="0" name=""/>
        <dsp:cNvSpPr/>
      </dsp:nvSpPr>
      <dsp:spPr>
        <a:xfrm>
          <a:off x="5748655" y="3218696"/>
          <a:ext cx="5326892" cy="719694"/>
        </a:xfrm>
        <a:prstGeom prst="rect">
          <a:avLst/>
        </a:prstGeom>
        <a:solidFill>
          <a:srgbClr val="A5A5A5">
            <a:tint val="40000"/>
            <a:alpha val="90000"/>
            <a:hueOff val="1014570"/>
            <a:satOff val="50000"/>
            <a:lumOff val="890"/>
            <a:alphaOff val="0"/>
          </a:srgbClr>
        </a:solidFill>
        <a:ln w="12700" cap="flat" cmpd="sng" algn="ctr">
          <a:solidFill>
            <a:srgbClr val="A5A5A5">
              <a:tint val="40000"/>
              <a:alpha val="90000"/>
              <a:hueOff val="1014570"/>
              <a:satOff val="50000"/>
              <a:lumOff val="89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ru-RU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Коммуникативные умения педагога в процессе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ru-RU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психолого-педагогического сопровождения образовательных программ</a:t>
          </a:r>
        </a:p>
      </dsp:txBody>
      <dsp:txXfrm>
        <a:off x="5748655" y="3218696"/>
        <a:ext cx="5326892" cy="719694"/>
      </dsp:txXfrm>
    </dsp:sp>
    <dsp:sp modelId="{F9FAEF3D-0882-4AFD-B41E-EACAB65B831C}">
      <dsp:nvSpPr>
        <dsp:cNvPr id="0" name=""/>
        <dsp:cNvSpPr/>
      </dsp:nvSpPr>
      <dsp:spPr>
        <a:xfrm rot="10800000">
          <a:off x="0" y="0"/>
          <a:ext cx="11241015" cy="2407003"/>
        </a:xfrm>
        <a:prstGeom prst="upArrowCallout">
          <a:avLst/>
        </a:prstGeom>
        <a:solidFill>
          <a:schemeClr val="accent6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 err="1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Знаниевый</a:t>
          </a:r>
          <a:r>
            <a:rPr lang="ru-RU" sz="2800" b="1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 компонент психолого-педагогической компетенции</a:t>
          </a:r>
        </a:p>
      </dsp:txBody>
      <dsp:txXfrm rot="-10800000">
        <a:off x="0" y="295895"/>
        <a:ext cx="11241015" cy="548963"/>
      </dsp:txXfrm>
    </dsp:sp>
    <dsp:sp modelId="{0D9037A2-35DE-4873-AF3B-DC275BA94972}">
      <dsp:nvSpPr>
        <dsp:cNvPr id="0" name=""/>
        <dsp:cNvSpPr/>
      </dsp:nvSpPr>
      <dsp:spPr>
        <a:xfrm>
          <a:off x="0" y="830885"/>
          <a:ext cx="4231846" cy="719694"/>
        </a:xfrm>
        <a:prstGeom prst="rect">
          <a:avLst/>
        </a:prstGeom>
        <a:solidFill>
          <a:srgbClr val="A5A5A5">
            <a:tint val="40000"/>
            <a:alpha val="90000"/>
            <a:hueOff val="1521856"/>
            <a:satOff val="75000"/>
            <a:lumOff val="1334"/>
            <a:alphaOff val="0"/>
          </a:srgbClr>
        </a:solidFill>
        <a:ln w="12700" cap="flat" cmpd="sng" algn="ctr">
          <a:solidFill>
            <a:srgbClr val="A5A5A5">
              <a:tint val="40000"/>
              <a:alpha val="90000"/>
              <a:hueOff val="1521856"/>
              <a:satOff val="75000"/>
              <a:lumOff val="1334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ru-RU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Законы и закономерности развития личности и проявления личностных свойств, психологические законы периодизации и кризисов развития</a:t>
          </a:r>
        </a:p>
      </dsp:txBody>
      <dsp:txXfrm>
        <a:off x="0" y="830885"/>
        <a:ext cx="4231846" cy="719694"/>
      </dsp:txXfrm>
    </dsp:sp>
    <dsp:sp modelId="{F8A1EDF6-80BA-4A06-8ACD-2CA46B765D1A}">
      <dsp:nvSpPr>
        <dsp:cNvPr id="0" name=""/>
        <dsp:cNvSpPr/>
      </dsp:nvSpPr>
      <dsp:spPr>
        <a:xfrm>
          <a:off x="7009168" y="828892"/>
          <a:ext cx="4231846" cy="719694"/>
        </a:xfrm>
        <a:prstGeom prst="rect">
          <a:avLst/>
        </a:prstGeom>
        <a:solidFill>
          <a:srgbClr val="A5A5A5">
            <a:tint val="40000"/>
            <a:alpha val="90000"/>
            <a:hueOff val="1775498"/>
            <a:satOff val="87500"/>
            <a:lumOff val="1557"/>
            <a:alphaOff val="0"/>
          </a:srgbClr>
        </a:solidFill>
        <a:ln w="12700" cap="flat" cmpd="sng" algn="ctr">
          <a:solidFill>
            <a:srgbClr val="A5A5A5">
              <a:tint val="40000"/>
              <a:alpha val="90000"/>
              <a:hueOff val="1775498"/>
              <a:satOff val="87500"/>
              <a:lumOff val="1557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ru-RU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Знание и соблюдение законодательных актов, правовых, нравственных и этических норм, требований профессиональной этики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7009168" y="828892"/>
        <a:ext cx="4231846" cy="719694"/>
      </dsp:txXfrm>
    </dsp:sp>
    <dsp:sp modelId="{A48B0091-16A8-4A67-B4C6-1FA09D56B47B}">
      <dsp:nvSpPr>
        <dsp:cNvPr id="0" name=""/>
        <dsp:cNvSpPr/>
      </dsp:nvSpPr>
      <dsp:spPr>
        <a:xfrm>
          <a:off x="4159864" y="828885"/>
          <a:ext cx="2772240" cy="719694"/>
        </a:xfrm>
        <a:prstGeom prst="rect">
          <a:avLst/>
        </a:prstGeom>
        <a:solidFill>
          <a:srgbClr val="A5A5A5">
            <a:tint val="40000"/>
            <a:alpha val="90000"/>
            <a:hueOff val="2029141"/>
            <a:satOff val="100000"/>
            <a:lumOff val="1779"/>
            <a:alphaOff val="0"/>
          </a:srgbClr>
        </a:solidFill>
        <a:ln w="12700" cap="flat" cmpd="sng" algn="ctr">
          <a:solidFill>
            <a:srgbClr val="A5A5A5">
              <a:tint val="40000"/>
              <a:alpha val="90000"/>
              <a:hueOff val="2029141"/>
              <a:satOff val="100000"/>
              <a:lumOff val="1779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ru-RU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Формы и принципы организации развивающего обучения</a:t>
          </a:r>
        </a:p>
      </dsp:txBody>
      <dsp:txXfrm>
        <a:off x="4159864" y="828885"/>
        <a:ext cx="2772240" cy="71969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2F7D44-E051-404F-9B42-313556CC6610}">
      <dsp:nvSpPr>
        <dsp:cNvPr id="0" name=""/>
        <dsp:cNvSpPr/>
      </dsp:nvSpPr>
      <dsp:spPr>
        <a:xfrm>
          <a:off x="1554425" y="-31903"/>
          <a:ext cx="5293469" cy="5293469"/>
        </a:xfrm>
        <a:prstGeom prst="circularArrow">
          <a:avLst>
            <a:gd name="adj1" fmla="val 5544"/>
            <a:gd name="adj2" fmla="val 330680"/>
            <a:gd name="adj3" fmla="val 13839078"/>
            <a:gd name="adj4" fmla="val 17347648"/>
            <a:gd name="adj5" fmla="val 5757"/>
          </a:avLst>
        </a:prstGeom>
        <a:solidFill>
          <a:srgbClr val="44546A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CF744C-8AED-4956-98E6-C3B25BDF4CA4}">
      <dsp:nvSpPr>
        <dsp:cNvPr id="0" name=""/>
        <dsp:cNvSpPr/>
      </dsp:nvSpPr>
      <dsp:spPr>
        <a:xfrm>
          <a:off x="2955991" y="2032"/>
          <a:ext cx="2490336" cy="1245168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Социально-коммуникативное развитие</a:t>
          </a:r>
        </a:p>
      </dsp:txBody>
      <dsp:txXfrm>
        <a:off x="3016775" y="62816"/>
        <a:ext cx="2368768" cy="1123600"/>
      </dsp:txXfrm>
    </dsp:sp>
    <dsp:sp modelId="{9A6BE865-BFC9-4C77-99C7-95D8790C84C7}">
      <dsp:nvSpPr>
        <dsp:cNvPr id="0" name=""/>
        <dsp:cNvSpPr/>
      </dsp:nvSpPr>
      <dsp:spPr>
        <a:xfrm>
          <a:off x="4752498" y="3910861"/>
          <a:ext cx="2490336" cy="1245168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Речевое развитие</a:t>
          </a:r>
        </a:p>
      </dsp:txBody>
      <dsp:txXfrm>
        <a:off x="4813282" y="3971645"/>
        <a:ext cx="2368768" cy="1123600"/>
      </dsp:txXfrm>
    </dsp:sp>
    <dsp:sp modelId="{4C4E16F3-16BE-4FDC-8C2B-F2994D1F5D95}">
      <dsp:nvSpPr>
        <dsp:cNvPr id="0" name=""/>
        <dsp:cNvSpPr/>
      </dsp:nvSpPr>
      <dsp:spPr>
        <a:xfrm>
          <a:off x="5404613" y="1596943"/>
          <a:ext cx="2490336" cy="1245168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Познавательное развитие</a:t>
          </a:r>
        </a:p>
      </dsp:txBody>
      <dsp:txXfrm>
        <a:off x="5465397" y="1657727"/>
        <a:ext cx="2368768" cy="1123600"/>
      </dsp:txXfrm>
    </dsp:sp>
    <dsp:sp modelId="{FDCC6122-7083-4393-AD06-4E2E69F3F75A}">
      <dsp:nvSpPr>
        <dsp:cNvPr id="0" name=""/>
        <dsp:cNvSpPr/>
      </dsp:nvSpPr>
      <dsp:spPr>
        <a:xfrm>
          <a:off x="1412344" y="3910869"/>
          <a:ext cx="2490336" cy="1245168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Художественно-эстетическое развитие</a:t>
          </a:r>
        </a:p>
      </dsp:txBody>
      <dsp:txXfrm>
        <a:off x="1473128" y="3971653"/>
        <a:ext cx="2368768" cy="1123600"/>
      </dsp:txXfrm>
    </dsp:sp>
    <dsp:sp modelId="{A4F1A7F9-932E-45D7-86C1-6E57AA5FB311}">
      <dsp:nvSpPr>
        <dsp:cNvPr id="0" name=""/>
        <dsp:cNvSpPr/>
      </dsp:nvSpPr>
      <dsp:spPr>
        <a:xfrm>
          <a:off x="714857" y="1561811"/>
          <a:ext cx="2490336" cy="1245168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Физическое развитие</a:t>
          </a:r>
        </a:p>
      </dsp:txBody>
      <dsp:txXfrm>
        <a:off x="775641" y="1622595"/>
        <a:ext cx="2368768" cy="11236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9E9DF3-7EA0-4A52-8B97-52DCC1F754DD}">
      <dsp:nvSpPr>
        <dsp:cNvPr id="0" name=""/>
        <dsp:cNvSpPr/>
      </dsp:nvSpPr>
      <dsp:spPr>
        <a:xfrm>
          <a:off x="0" y="292604"/>
          <a:ext cx="81280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BCA4DA-CBD8-41AD-ABC8-51FAB05B0821}">
      <dsp:nvSpPr>
        <dsp:cNvPr id="0" name=""/>
        <dsp:cNvSpPr/>
      </dsp:nvSpPr>
      <dsp:spPr>
        <a:xfrm>
          <a:off x="406400" y="12164"/>
          <a:ext cx="5689600" cy="560880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</a:rPr>
            <a:t>Представление об общем образе педагога</a:t>
          </a:r>
        </a:p>
      </dsp:txBody>
      <dsp:txXfrm>
        <a:off x="433780" y="39544"/>
        <a:ext cx="5634840" cy="506120"/>
      </dsp:txXfrm>
    </dsp:sp>
    <dsp:sp modelId="{200C9B82-8DBC-410D-969C-6D7AEA418EC0}">
      <dsp:nvSpPr>
        <dsp:cNvPr id="0" name=""/>
        <dsp:cNvSpPr/>
      </dsp:nvSpPr>
      <dsp:spPr>
        <a:xfrm>
          <a:off x="0" y="1154444"/>
          <a:ext cx="81280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8FE10D-C52B-43C6-832A-B2EF048D3625}">
      <dsp:nvSpPr>
        <dsp:cNvPr id="0" name=""/>
        <dsp:cNvSpPr/>
      </dsp:nvSpPr>
      <dsp:spPr>
        <a:xfrm>
          <a:off x="446158" y="904141"/>
          <a:ext cx="5689600" cy="560880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</a:rPr>
            <a:t>Ситуация</a:t>
          </a:r>
        </a:p>
      </dsp:txBody>
      <dsp:txXfrm>
        <a:off x="473538" y="931521"/>
        <a:ext cx="5634840" cy="506120"/>
      </dsp:txXfrm>
    </dsp:sp>
    <dsp:sp modelId="{BB661C6E-6FA0-46CF-88AC-8234ABE9DF09}">
      <dsp:nvSpPr>
        <dsp:cNvPr id="0" name=""/>
        <dsp:cNvSpPr/>
      </dsp:nvSpPr>
      <dsp:spPr>
        <a:xfrm>
          <a:off x="0" y="2016285"/>
          <a:ext cx="81280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096032-EB0A-410E-BC05-2AF5F51517C0}">
      <dsp:nvSpPr>
        <dsp:cNvPr id="0" name=""/>
        <dsp:cNvSpPr/>
      </dsp:nvSpPr>
      <dsp:spPr>
        <a:xfrm>
          <a:off x="406400" y="1735845"/>
          <a:ext cx="5689600" cy="560880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</a:rPr>
            <a:t>Анализ ситуации</a:t>
          </a:r>
        </a:p>
      </dsp:txBody>
      <dsp:txXfrm>
        <a:off x="433780" y="1763225"/>
        <a:ext cx="5634840" cy="5061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9E9DF3-7EA0-4A52-8B97-52DCC1F754DD}">
      <dsp:nvSpPr>
        <dsp:cNvPr id="0" name=""/>
        <dsp:cNvSpPr/>
      </dsp:nvSpPr>
      <dsp:spPr>
        <a:xfrm>
          <a:off x="0" y="292604"/>
          <a:ext cx="81280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BCA4DA-CBD8-41AD-ABC8-51FAB05B0821}">
      <dsp:nvSpPr>
        <dsp:cNvPr id="0" name=""/>
        <dsp:cNvSpPr/>
      </dsp:nvSpPr>
      <dsp:spPr>
        <a:xfrm>
          <a:off x="396674" y="0"/>
          <a:ext cx="5689600" cy="560880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</a:rPr>
            <a:t>Определение проблемы</a:t>
          </a:r>
        </a:p>
      </dsp:txBody>
      <dsp:txXfrm>
        <a:off x="424054" y="27380"/>
        <a:ext cx="5634840" cy="506120"/>
      </dsp:txXfrm>
    </dsp:sp>
    <dsp:sp modelId="{200C9B82-8DBC-410D-969C-6D7AEA418EC0}">
      <dsp:nvSpPr>
        <dsp:cNvPr id="0" name=""/>
        <dsp:cNvSpPr/>
      </dsp:nvSpPr>
      <dsp:spPr>
        <a:xfrm>
          <a:off x="0" y="1154444"/>
          <a:ext cx="81280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8FE10D-C52B-43C6-832A-B2EF048D3625}">
      <dsp:nvSpPr>
        <dsp:cNvPr id="0" name=""/>
        <dsp:cNvSpPr/>
      </dsp:nvSpPr>
      <dsp:spPr>
        <a:xfrm>
          <a:off x="406400" y="874004"/>
          <a:ext cx="5689600" cy="560880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</a:rPr>
            <a:t>Выбор стратегии</a:t>
          </a:r>
        </a:p>
      </dsp:txBody>
      <dsp:txXfrm>
        <a:off x="433780" y="901384"/>
        <a:ext cx="5634840" cy="506120"/>
      </dsp:txXfrm>
    </dsp:sp>
    <dsp:sp modelId="{BB661C6E-6FA0-46CF-88AC-8234ABE9DF09}">
      <dsp:nvSpPr>
        <dsp:cNvPr id="0" name=""/>
        <dsp:cNvSpPr/>
      </dsp:nvSpPr>
      <dsp:spPr>
        <a:xfrm>
          <a:off x="0" y="2016285"/>
          <a:ext cx="81280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096032-EB0A-410E-BC05-2AF5F51517C0}">
      <dsp:nvSpPr>
        <dsp:cNvPr id="0" name=""/>
        <dsp:cNvSpPr/>
      </dsp:nvSpPr>
      <dsp:spPr>
        <a:xfrm>
          <a:off x="406400" y="1735845"/>
          <a:ext cx="5689600" cy="560880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</a:rPr>
            <a:t>Координация</a:t>
          </a:r>
        </a:p>
      </dsp:txBody>
      <dsp:txXfrm>
        <a:off x="433780" y="1763225"/>
        <a:ext cx="5634840" cy="5061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9E9DF3-7EA0-4A52-8B97-52DCC1F754DD}">
      <dsp:nvSpPr>
        <dsp:cNvPr id="0" name=""/>
        <dsp:cNvSpPr/>
      </dsp:nvSpPr>
      <dsp:spPr>
        <a:xfrm>
          <a:off x="0" y="292604"/>
          <a:ext cx="81280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BCA4DA-CBD8-41AD-ABC8-51FAB05B0821}">
      <dsp:nvSpPr>
        <dsp:cNvPr id="0" name=""/>
        <dsp:cNvSpPr/>
      </dsp:nvSpPr>
      <dsp:spPr>
        <a:xfrm>
          <a:off x="406400" y="12164"/>
          <a:ext cx="5689600" cy="560880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tx1"/>
              </a:solidFill>
            </a:rPr>
            <a:t>Принятие решения</a:t>
          </a:r>
        </a:p>
      </dsp:txBody>
      <dsp:txXfrm>
        <a:off x="433780" y="39544"/>
        <a:ext cx="5634840" cy="506120"/>
      </dsp:txXfrm>
    </dsp:sp>
    <dsp:sp modelId="{200C9B82-8DBC-410D-969C-6D7AEA418EC0}">
      <dsp:nvSpPr>
        <dsp:cNvPr id="0" name=""/>
        <dsp:cNvSpPr/>
      </dsp:nvSpPr>
      <dsp:spPr>
        <a:xfrm>
          <a:off x="0" y="1154444"/>
          <a:ext cx="81280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8FE10D-C52B-43C6-832A-B2EF048D3625}">
      <dsp:nvSpPr>
        <dsp:cNvPr id="0" name=""/>
        <dsp:cNvSpPr/>
      </dsp:nvSpPr>
      <dsp:spPr>
        <a:xfrm>
          <a:off x="406400" y="874004"/>
          <a:ext cx="5689600" cy="560880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tx1"/>
              </a:solidFill>
            </a:rPr>
            <a:t>Реализация</a:t>
          </a:r>
        </a:p>
      </dsp:txBody>
      <dsp:txXfrm>
        <a:off x="433780" y="901384"/>
        <a:ext cx="5634840" cy="506120"/>
      </dsp:txXfrm>
    </dsp:sp>
    <dsp:sp modelId="{BB661C6E-6FA0-46CF-88AC-8234ABE9DF09}">
      <dsp:nvSpPr>
        <dsp:cNvPr id="0" name=""/>
        <dsp:cNvSpPr/>
      </dsp:nvSpPr>
      <dsp:spPr>
        <a:xfrm>
          <a:off x="0" y="2016285"/>
          <a:ext cx="81280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096032-EB0A-410E-BC05-2AF5F51517C0}">
      <dsp:nvSpPr>
        <dsp:cNvPr id="0" name=""/>
        <dsp:cNvSpPr/>
      </dsp:nvSpPr>
      <dsp:spPr>
        <a:xfrm>
          <a:off x="406400" y="1735845"/>
          <a:ext cx="5689600" cy="560880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tx1"/>
              </a:solidFill>
            </a:rPr>
            <a:t>Оценка</a:t>
          </a:r>
        </a:p>
      </dsp:txBody>
      <dsp:txXfrm>
        <a:off x="433780" y="1763225"/>
        <a:ext cx="5634840" cy="5061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6D90AD-BFD3-4331-86C6-F0E8D6ABB083}">
      <dsp:nvSpPr>
        <dsp:cNvPr id="0" name=""/>
        <dsp:cNvSpPr/>
      </dsp:nvSpPr>
      <dsp:spPr>
        <a:xfrm>
          <a:off x="814612" y="0"/>
          <a:ext cx="9232271" cy="541866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E7BEC0-F48F-4E9B-B796-554FD095A2B6}">
      <dsp:nvSpPr>
        <dsp:cNvPr id="0" name=""/>
        <dsp:cNvSpPr/>
      </dsp:nvSpPr>
      <dsp:spPr>
        <a:xfrm>
          <a:off x="3758230" y="1566948"/>
          <a:ext cx="3496044" cy="2167466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solidFill>
                <a:schemeClr val="tx1"/>
              </a:solidFill>
            </a:rPr>
            <a:t>Профессиональные дефициты</a:t>
          </a:r>
        </a:p>
      </dsp:txBody>
      <dsp:txXfrm>
        <a:off x="3864037" y="1672755"/>
        <a:ext cx="3284430" cy="1955852"/>
      </dsp:txXfrm>
    </dsp:sp>
    <dsp:sp modelId="{06953E5E-C668-4168-AEDD-DF183EE2BC25}">
      <dsp:nvSpPr>
        <dsp:cNvPr id="0" name=""/>
        <dsp:cNvSpPr/>
      </dsp:nvSpPr>
      <dsp:spPr>
        <a:xfrm>
          <a:off x="207830" y="1566948"/>
          <a:ext cx="3496044" cy="2167466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solidFill>
                <a:schemeClr val="tx1"/>
              </a:solidFill>
            </a:rPr>
            <a:t>Профессиональные компетенции</a:t>
          </a:r>
        </a:p>
      </dsp:txBody>
      <dsp:txXfrm>
        <a:off x="313637" y="1672755"/>
        <a:ext cx="3284430" cy="1955852"/>
      </dsp:txXfrm>
    </dsp:sp>
    <dsp:sp modelId="{F9A7DC18-27A3-4EC5-8B4B-AC3505F03C9E}">
      <dsp:nvSpPr>
        <dsp:cNvPr id="0" name=""/>
        <dsp:cNvSpPr/>
      </dsp:nvSpPr>
      <dsp:spPr>
        <a:xfrm>
          <a:off x="7312216" y="1566948"/>
          <a:ext cx="3496044" cy="2167466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solidFill>
                <a:schemeClr val="tx1"/>
              </a:solidFill>
            </a:rPr>
            <a:t>Профессиональное развитие</a:t>
          </a:r>
        </a:p>
      </dsp:txBody>
      <dsp:txXfrm>
        <a:off x="7418023" y="1672755"/>
        <a:ext cx="3284430" cy="195585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6D90AD-BFD3-4331-86C6-F0E8D6ABB083}">
      <dsp:nvSpPr>
        <dsp:cNvPr id="0" name=""/>
        <dsp:cNvSpPr/>
      </dsp:nvSpPr>
      <dsp:spPr>
        <a:xfrm>
          <a:off x="867244" y="0"/>
          <a:ext cx="9828773" cy="541866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1948E9-9273-4842-96B6-EDAF784C2693}">
      <dsp:nvSpPr>
        <dsp:cNvPr id="0" name=""/>
        <dsp:cNvSpPr/>
      </dsp:nvSpPr>
      <dsp:spPr>
        <a:xfrm>
          <a:off x="1138258" y="1625600"/>
          <a:ext cx="9286745" cy="2167466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>
              <a:solidFill>
                <a:schemeClr val="tx1"/>
              </a:solidFill>
            </a:rPr>
            <a:t>совокупность предметных, методических, психолого-педагогических и коммуникативных компетенций, необходимых для выполнения трудовых функций в области обучения, воспитания и развития</a:t>
          </a:r>
        </a:p>
      </dsp:txBody>
      <dsp:txXfrm>
        <a:off x="1244065" y="1731407"/>
        <a:ext cx="9075131" cy="195585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6D90AD-BFD3-4331-86C6-F0E8D6ABB083}">
      <dsp:nvSpPr>
        <dsp:cNvPr id="0" name=""/>
        <dsp:cNvSpPr/>
      </dsp:nvSpPr>
      <dsp:spPr>
        <a:xfrm>
          <a:off x="610069" y="0"/>
          <a:ext cx="6914124" cy="541866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A795EE-7008-486C-8A6E-B77BE5DA9E93}">
      <dsp:nvSpPr>
        <dsp:cNvPr id="0" name=""/>
        <dsp:cNvSpPr/>
      </dsp:nvSpPr>
      <dsp:spPr>
        <a:xfrm>
          <a:off x="0" y="1631755"/>
          <a:ext cx="7956326" cy="2167466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>
              <a:solidFill>
                <a:schemeClr val="tx1"/>
              </a:solidFill>
            </a:rPr>
            <a:t>отсутствие или недостаточное развитие профессиональных компетенций педагогических работников, различные затруднения в реализации трудовых функций</a:t>
          </a:r>
        </a:p>
      </dsp:txBody>
      <dsp:txXfrm>
        <a:off x="105807" y="1737562"/>
        <a:ext cx="7744712" cy="195585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6D90AD-BFD3-4331-86C6-F0E8D6ABB083}">
      <dsp:nvSpPr>
        <dsp:cNvPr id="0" name=""/>
        <dsp:cNvSpPr/>
      </dsp:nvSpPr>
      <dsp:spPr>
        <a:xfrm flipH="1">
          <a:off x="3485539" y="0"/>
          <a:ext cx="114664" cy="366574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6D90AD-BFD3-4331-86C6-F0E8D6ABB083}">
      <dsp:nvSpPr>
        <dsp:cNvPr id="0" name=""/>
        <dsp:cNvSpPr/>
      </dsp:nvSpPr>
      <dsp:spPr>
        <a:xfrm>
          <a:off x="26491" y="0"/>
          <a:ext cx="11483742" cy="541866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EC2763-11FA-4C87-9603-EF35B564AF6C}">
      <dsp:nvSpPr>
        <dsp:cNvPr id="0" name=""/>
        <dsp:cNvSpPr/>
      </dsp:nvSpPr>
      <dsp:spPr>
        <a:xfrm>
          <a:off x="2119111" y="417594"/>
          <a:ext cx="9197134" cy="3715103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3800" b="1" kern="1200" dirty="0">
              <a:solidFill>
                <a:schemeClr val="tx1"/>
              </a:solidFill>
              <a:latin typeface="Montserrat" panose="00000500000000000000" pitchFamily="2" charset="-52"/>
              <a:cs typeface="Times New Roman" panose="02020603050405020304" pitchFamily="18" charset="0"/>
            </a:rPr>
            <a:t>способность и готовность </a:t>
          </a:r>
          <a:r>
            <a:rPr lang="ru-RU" altLang="ru-RU" sz="3800" kern="1200" dirty="0">
              <a:solidFill>
                <a:schemeClr val="tx1"/>
              </a:solidFill>
              <a:latin typeface="Montserrat" panose="00000500000000000000" pitchFamily="2" charset="-52"/>
              <a:cs typeface="Times New Roman" panose="02020603050405020304" pitchFamily="18" charset="0"/>
            </a:rPr>
            <a:t>успешно действовать на основе практического опыта, </a:t>
          </a:r>
          <a:r>
            <a:rPr lang="ru-RU" altLang="ru-RU" sz="3800" b="1" i="1" kern="1200" dirty="0">
              <a:solidFill>
                <a:schemeClr val="tx1"/>
              </a:solidFill>
              <a:latin typeface="Montserrat" panose="00000500000000000000" pitchFamily="2" charset="-52"/>
              <a:cs typeface="Times New Roman" panose="02020603050405020304" pitchFamily="18" charset="0"/>
            </a:rPr>
            <a:t>знаний</a:t>
          </a:r>
          <a:r>
            <a:rPr lang="ru-RU" altLang="ru-RU" sz="3800" kern="1200" dirty="0">
              <a:solidFill>
                <a:schemeClr val="tx1"/>
              </a:solidFill>
              <a:latin typeface="Montserrat" panose="00000500000000000000" pitchFamily="2" charset="-52"/>
              <a:cs typeface="Times New Roman" panose="02020603050405020304" pitchFamily="18" charset="0"/>
            </a:rPr>
            <a:t>, </a:t>
          </a:r>
          <a:r>
            <a:rPr lang="ru-RU" altLang="ru-RU" sz="3800" b="1" i="1" kern="1200" dirty="0">
              <a:solidFill>
                <a:schemeClr val="tx1"/>
              </a:solidFill>
              <a:latin typeface="Montserrat" panose="00000500000000000000" pitchFamily="2" charset="-52"/>
              <a:cs typeface="Times New Roman" panose="02020603050405020304" pitchFamily="18" charset="0"/>
            </a:rPr>
            <a:t>умений</a:t>
          </a:r>
          <a:r>
            <a:rPr lang="ru-RU" altLang="ru-RU" sz="3800" kern="1200" dirty="0">
              <a:solidFill>
                <a:schemeClr val="tx1"/>
              </a:solidFill>
              <a:latin typeface="Montserrat" panose="00000500000000000000" pitchFamily="2" charset="-52"/>
              <a:cs typeface="Times New Roman" panose="02020603050405020304" pitchFamily="18" charset="0"/>
            </a:rPr>
            <a:t> и </a:t>
          </a:r>
          <a:r>
            <a:rPr lang="ru-RU" altLang="ru-RU" sz="3800" b="1" i="1" kern="1200" dirty="0">
              <a:solidFill>
                <a:schemeClr val="tx1"/>
              </a:solidFill>
              <a:latin typeface="Montserrat" panose="00000500000000000000" pitchFamily="2" charset="-52"/>
              <a:cs typeface="Times New Roman" panose="02020603050405020304" pitchFamily="18" charset="0"/>
            </a:rPr>
            <a:t>навыков</a:t>
          </a:r>
          <a:r>
            <a:rPr lang="ru-RU" altLang="ru-RU" sz="3800" kern="1200" dirty="0">
              <a:solidFill>
                <a:schemeClr val="tx1"/>
              </a:solidFill>
              <a:latin typeface="Montserrat" panose="00000500000000000000" pitchFamily="2" charset="-52"/>
              <a:cs typeface="Times New Roman" panose="02020603050405020304" pitchFamily="18" charset="0"/>
            </a:rPr>
            <a:t> при решении профессиональных задач</a:t>
          </a:r>
        </a:p>
      </dsp:txBody>
      <dsp:txXfrm>
        <a:off x="2300467" y="598950"/>
        <a:ext cx="8834422" cy="33523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D5EB0-5743-459A-A5A0-80862A9CEDBB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FE29D-4575-4302-8D50-9926B8974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563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D5EB0-5743-459A-A5A0-80862A9CEDBB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FE29D-4575-4302-8D50-9926B8974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040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D5EB0-5743-459A-A5A0-80862A9CEDBB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FE29D-4575-4302-8D50-9926B8974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015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D5EB0-5743-459A-A5A0-80862A9CEDBB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FE29D-4575-4302-8D50-9926B8974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698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D5EB0-5743-459A-A5A0-80862A9CEDBB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FE29D-4575-4302-8D50-9926B8974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004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D5EB0-5743-459A-A5A0-80862A9CEDBB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FE29D-4575-4302-8D50-9926B8974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275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D5EB0-5743-459A-A5A0-80862A9CEDBB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FE29D-4575-4302-8D50-9926B8974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711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D5EB0-5743-459A-A5A0-80862A9CEDBB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FE29D-4575-4302-8D50-9926B8974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27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D5EB0-5743-459A-A5A0-80862A9CEDBB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FE29D-4575-4302-8D50-9926B8974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087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D5EB0-5743-459A-A5A0-80862A9CEDBB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FE29D-4575-4302-8D50-9926B8974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781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D5EB0-5743-459A-A5A0-80862A9CEDBB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FE29D-4575-4302-8D50-9926B8974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264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D5EB0-5743-459A-A5A0-80862A9CEDBB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FE29D-4575-4302-8D50-9926B8974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7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2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diagramColors" Target="../diagrams/colors3.xml"/><Relationship Id="rId3" Type="http://schemas.openxmlformats.org/officeDocument/2006/relationships/image" Target="../media/image22.png"/><Relationship Id="rId7" Type="http://schemas.openxmlformats.org/officeDocument/2006/relationships/diagramQuickStyle" Target="../diagrams/quickStyle2.xml"/><Relationship Id="rId12" Type="http://schemas.openxmlformats.org/officeDocument/2006/relationships/diagramQuickStyle" Target="../diagrams/quickStyle3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11" Type="http://schemas.openxmlformats.org/officeDocument/2006/relationships/diagramLayout" Target="../diagrams/layout3.xml"/><Relationship Id="rId5" Type="http://schemas.openxmlformats.org/officeDocument/2006/relationships/diagramData" Target="../diagrams/data2.xml"/><Relationship Id="rId15" Type="http://schemas.openxmlformats.org/officeDocument/2006/relationships/image" Target="../media/image25.jpeg"/><Relationship Id="rId10" Type="http://schemas.openxmlformats.org/officeDocument/2006/relationships/diagramData" Target="../diagrams/data3.xml"/><Relationship Id="rId4" Type="http://schemas.openxmlformats.org/officeDocument/2006/relationships/image" Target="../media/image3.png"/><Relationship Id="rId9" Type="http://schemas.microsoft.com/office/2007/relationships/diagramDrawing" Target="../diagrams/drawing2.xml"/><Relationship Id="rId14" Type="http://schemas.microsoft.com/office/2007/relationships/diagramDrawing" Target="../diagrams/drawing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26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openxmlformats.org/officeDocument/2006/relationships/image" Target="../media/image20.jpeg"/><Relationship Id="rId4" Type="http://schemas.openxmlformats.org/officeDocument/2006/relationships/image" Target="../media/image3.png"/><Relationship Id="rId9" Type="http://schemas.microsoft.com/office/2007/relationships/diagramDrawing" Target="../diagrams/drawing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22.png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3.png"/><Relationship Id="rId9" Type="http://schemas.microsoft.com/office/2007/relationships/diagramDrawing" Target="../diagrams/drawing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22.png"/><Relationship Id="rId7" Type="http://schemas.openxmlformats.org/officeDocument/2006/relationships/diagramQuickStyle" Target="../diagrams/quickStyle6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10" Type="http://schemas.openxmlformats.org/officeDocument/2006/relationships/image" Target="../media/image29.jpeg"/><Relationship Id="rId4" Type="http://schemas.openxmlformats.org/officeDocument/2006/relationships/image" Target="../media/image3.png"/><Relationship Id="rId9" Type="http://schemas.microsoft.com/office/2007/relationships/diagramDrawing" Target="../diagrams/drawing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13" Type="http://schemas.openxmlformats.org/officeDocument/2006/relationships/diagramQuickStyle" Target="../diagrams/quickStyle8.xml"/><Relationship Id="rId3" Type="http://schemas.openxmlformats.org/officeDocument/2006/relationships/image" Target="../media/image22.png"/><Relationship Id="rId7" Type="http://schemas.openxmlformats.org/officeDocument/2006/relationships/diagramQuickStyle" Target="../diagrams/quickStyle7.xml"/><Relationship Id="rId12" Type="http://schemas.openxmlformats.org/officeDocument/2006/relationships/diagramLayout" Target="../diagrams/layout8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7.xml"/><Relationship Id="rId11" Type="http://schemas.openxmlformats.org/officeDocument/2006/relationships/diagramData" Target="../diagrams/data8.xml"/><Relationship Id="rId5" Type="http://schemas.openxmlformats.org/officeDocument/2006/relationships/diagramData" Target="../diagrams/data7.xml"/><Relationship Id="rId15" Type="http://schemas.microsoft.com/office/2007/relationships/diagramDrawing" Target="../diagrams/drawing8.xml"/><Relationship Id="rId10" Type="http://schemas.openxmlformats.org/officeDocument/2006/relationships/image" Target="../media/image30.jpeg"/><Relationship Id="rId4" Type="http://schemas.openxmlformats.org/officeDocument/2006/relationships/image" Target="../media/image3.png"/><Relationship Id="rId9" Type="http://schemas.microsoft.com/office/2007/relationships/diagramDrawing" Target="../diagrams/drawing7.xml"/><Relationship Id="rId14" Type="http://schemas.openxmlformats.org/officeDocument/2006/relationships/diagramColors" Target="../diagrams/colors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22.png"/><Relationship Id="rId7" Type="http://schemas.openxmlformats.org/officeDocument/2006/relationships/diagramQuickStyle" Target="../diagrams/quickStyle9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10" Type="http://schemas.openxmlformats.org/officeDocument/2006/relationships/image" Target="../media/image32.jpeg"/><Relationship Id="rId4" Type="http://schemas.openxmlformats.org/officeDocument/2006/relationships/image" Target="../media/image3.png"/><Relationship Id="rId9" Type="http://schemas.microsoft.com/office/2007/relationships/diagramDrawing" Target="../diagrams/drawing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22.png"/><Relationship Id="rId7" Type="http://schemas.openxmlformats.org/officeDocument/2006/relationships/diagramColors" Target="../diagrams/colors10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Relationship Id="rId9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22.png"/><Relationship Id="rId7" Type="http://schemas.openxmlformats.org/officeDocument/2006/relationships/diagramColors" Target="../diagrams/colors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20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2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3.png"/><Relationship Id="rId7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gif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46617" t="5367" b="22939"/>
          <a:stretch/>
        </p:blipFill>
        <p:spPr>
          <a:xfrm>
            <a:off x="0" y="1"/>
            <a:ext cx="329090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171" y="2157166"/>
            <a:ext cx="11671788" cy="1325563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Montserrat" panose="00000500000000000000" pitchFamily="2" charset="-52"/>
              </a:rPr>
              <a:t>З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«Профессиональное развитие педагогов дошкольных образовательных организаций </a:t>
            </a:r>
            <a:r>
              <a:rPr lang="ru-RU" b="1" dirty="0">
                <a:solidFill>
                  <a:srgbClr val="C00000"/>
                </a:solidFill>
                <a:latin typeface="Montserrat" panose="00000500000000000000" pitchFamily="2" charset="-52"/>
                <a:ea typeface="Times New Roman" panose="02020603050405020304" pitchFamily="18" charset="0"/>
              </a:rPr>
              <a:t>П</a:t>
            </a:r>
            <a:r>
              <a:rPr lang="ru-RU" b="1" dirty="0">
                <a:solidFill>
                  <a:srgbClr val="C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риморского района </a:t>
            </a:r>
            <a:br>
              <a:rPr lang="ru-RU" b="1" dirty="0">
                <a:solidFill>
                  <a:srgbClr val="C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Санкт-Петербурга:</a:t>
            </a:r>
            <a:br>
              <a:rPr lang="ru-RU" b="1" dirty="0">
                <a:solidFill>
                  <a:srgbClr val="C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 проблемы и пути решения»</a:t>
            </a:r>
            <a:endParaRPr lang="ru-RU" b="1" dirty="0">
              <a:solidFill>
                <a:srgbClr val="C00000"/>
              </a:solidFill>
              <a:latin typeface="Montserrat" panose="00000500000000000000" pitchFamily="2" charset="-52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809" y="113345"/>
            <a:ext cx="2334150" cy="100646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394" y="5639893"/>
            <a:ext cx="2618481" cy="112666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996C349-8634-4929-9B9E-AA9E5FA89D7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50350" y="113345"/>
            <a:ext cx="3743325" cy="7131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4FE1839-0178-E3EA-731B-0167EB16C5AC}"/>
              </a:ext>
            </a:extLst>
          </p:cNvPr>
          <p:cNvSpPr txBox="1"/>
          <p:nvPr/>
        </p:nvSpPr>
        <p:spPr>
          <a:xfrm>
            <a:off x="4793488" y="6223366"/>
            <a:ext cx="2396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25 сентября 2024 года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86057" y="5115370"/>
            <a:ext cx="34001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Александрова Елена Сергеевна,</a:t>
            </a:r>
          </a:p>
          <a:p>
            <a:endParaRPr lang="ru-RU" b="1" dirty="0"/>
          </a:p>
          <a:p>
            <a:r>
              <a:rPr lang="ru-RU" dirty="0" err="1"/>
              <a:t>к.п.н</a:t>
            </a:r>
            <a:r>
              <a:rPr lang="ru-RU" dirty="0"/>
              <a:t>., доцент кафедры дошкольного образования, методист ЦНППМ СПб АППО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DD3C4A-0E6E-6AE9-FE75-BF3D0A2C97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269" y="4842241"/>
            <a:ext cx="1381125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069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46818" b="59155"/>
          <a:stretch/>
        </p:blipFill>
        <p:spPr>
          <a:xfrm>
            <a:off x="5126587" y="928348"/>
            <a:ext cx="7065413" cy="5929652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809" y="113345"/>
            <a:ext cx="2334150" cy="100646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394" y="5639893"/>
            <a:ext cx="2618481" cy="112666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996C349-8634-4929-9B9E-AA9E5FA89D7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30045" y="203616"/>
            <a:ext cx="3743325" cy="713105"/>
          </a:xfrm>
          <a:prstGeom prst="rect">
            <a:avLst/>
          </a:prstGeom>
        </p:spPr>
      </p:pic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314" y="1337596"/>
            <a:ext cx="7970645" cy="530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2"/>
          <p:cNvSpPr txBox="1">
            <a:spLocks/>
          </p:cNvSpPr>
          <p:nvPr/>
        </p:nvSpPr>
        <p:spPr>
          <a:xfrm>
            <a:off x="4400500" y="956185"/>
            <a:ext cx="6168204" cy="7711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C00000"/>
                </a:solidFill>
              </a:rPr>
              <a:t>Стратегический ориентир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79B855AD-23AA-1120-E1B3-73CDAF656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557" y="4422886"/>
            <a:ext cx="3296097" cy="24424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094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46818" b="34526"/>
          <a:stretch/>
        </p:blipFill>
        <p:spPr>
          <a:xfrm>
            <a:off x="7088780" y="0"/>
            <a:ext cx="5103220" cy="6865257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272" y="244844"/>
            <a:ext cx="3322327" cy="1432563"/>
          </a:xfrm>
        </p:spPr>
      </p:pic>
      <p:sp>
        <p:nvSpPr>
          <p:cNvPr id="8" name="Скругленный прямоугольник 7"/>
          <p:cNvSpPr/>
          <p:nvPr/>
        </p:nvSpPr>
        <p:spPr>
          <a:xfrm>
            <a:off x="350440" y="5718433"/>
            <a:ext cx="3611363" cy="1016432"/>
          </a:xfrm>
          <a:prstGeom prst="roundRect">
            <a:avLst/>
          </a:prstGeom>
          <a:solidFill>
            <a:srgbClr val="697A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0" y="5441670"/>
            <a:ext cx="2618481" cy="1126667"/>
          </a:xfrm>
          <a:prstGeom prst="rect">
            <a:avLst/>
          </a:prstGeom>
        </p:spPr>
      </p:pic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id="{2DA77B4E-9B53-F99F-0310-73F4FA03C5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7074841"/>
              </p:ext>
            </p:extLst>
          </p:nvPr>
        </p:nvGraphicFramePr>
        <p:xfrm>
          <a:off x="323936" y="1185805"/>
          <a:ext cx="1156326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9DA6F80-B045-9FDA-2F3E-09DFBF3DF3DF}"/>
              </a:ext>
            </a:extLst>
          </p:cNvPr>
          <p:cNvSpPr txBox="1"/>
          <p:nvPr/>
        </p:nvSpPr>
        <p:spPr>
          <a:xfrm>
            <a:off x="1371140" y="2072050"/>
            <a:ext cx="852948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Montserrat" panose="00000500000000000000" pitchFamily="2" charset="-52"/>
              </a:rPr>
              <a:t>Комплекс образовательных мероприятий, результатом которых является </a:t>
            </a:r>
          </a:p>
          <a:p>
            <a:pPr algn="ctr"/>
            <a:r>
              <a:rPr lang="ru-RU" sz="2800" b="1" dirty="0">
                <a:latin typeface="Montserrat" panose="00000500000000000000" pitchFamily="2" charset="-52"/>
              </a:rPr>
              <a:t>повышение профессиональных компетенций педагогических работников и овладение новыми компетенциями, необходимыми </a:t>
            </a:r>
          </a:p>
          <a:p>
            <a:pPr algn="ctr"/>
            <a:r>
              <a:rPr lang="ru-RU" sz="2800" b="1" dirty="0">
                <a:latin typeface="Montserrat" panose="00000500000000000000" pitchFamily="2" charset="-52"/>
              </a:rPr>
              <a:t>на определенном этапе </a:t>
            </a:r>
          </a:p>
          <a:p>
            <a:pPr algn="ctr"/>
            <a:r>
              <a:rPr lang="ru-RU" sz="2800" b="1" dirty="0">
                <a:latin typeface="Montserrat" panose="00000500000000000000" pitchFamily="2" charset="-52"/>
              </a:rPr>
              <a:t>профессионального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2249756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46818" b="34526"/>
          <a:stretch/>
        </p:blipFill>
        <p:spPr>
          <a:xfrm>
            <a:off x="7088780" y="0"/>
            <a:ext cx="5103220" cy="68652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697AA1"/>
                </a:solidFill>
                <a:latin typeface="Montserrat" panose="00000500000000000000" pitchFamily="2" charset="-52"/>
              </a:rPr>
              <a:t>Стратегическое видение профессионального развития педагога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265" y="0"/>
            <a:ext cx="3322327" cy="1057063"/>
          </a:xfrm>
        </p:spPr>
      </p:pic>
      <p:sp>
        <p:nvSpPr>
          <p:cNvPr id="8" name="Скругленный прямоугольник 7"/>
          <p:cNvSpPr/>
          <p:nvPr/>
        </p:nvSpPr>
        <p:spPr>
          <a:xfrm>
            <a:off x="-2426" y="5425040"/>
            <a:ext cx="3102222" cy="1016432"/>
          </a:xfrm>
          <a:prstGeom prst="roundRect">
            <a:avLst/>
          </a:prstGeom>
          <a:solidFill>
            <a:srgbClr val="697A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64" y="5441678"/>
            <a:ext cx="2618481" cy="1126667"/>
          </a:xfrm>
          <a:prstGeom prst="rect">
            <a:avLst/>
          </a:prstGeom>
        </p:spPr>
      </p:pic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34A1F8FE-B6AD-232D-6414-D97F317A00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0780060"/>
              </p:ext>
            </p:extLst>
          </p:nvPr>
        </p:nvGraphicFramePr>
        <p:xfrm>
          <a:off x="2988280" y="1563815"/>
          <a:ext cx="8128000" cy="2507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2AB8D03B-1770-49E1-0545-87E563DD15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4816654"/>
              </p:ext>
            </p:extLst>
          </p:nvPr>
        </p:nvGraphicFramePr>
        <p:xfrm>
          <a:off x="2988280" y="4061095"/>
          <a:ext cx="8128000" cy="2507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57829"/>
            <a:ext cx="2988279" cy="22032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042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46818" b="34526"/>
          <a:stretch/>
        </p:blipFill>
        <p:spPr>
          <a:xfrm>
            <a:off x="7088780" y="0"/>
            <a:ext cx="5103220" cy="68652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697AA1"/>
                </a:solidFill>
                <a:latin typeface="Montserrat" panose="00000500000000000000" pitchFamily="2" charset="-52"/>
              </a:rPr>
              <a:t>Стратегическое видение профессионального развития педагога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719" y="149619"/>
            <a:ext cx="3013281" cy="831559"/>
          </a:xfrm>
        </p:spPr>
      </p:pic>
      <p:sp>
        <p:nvSpPr>
          <p:cNvPr id="8" name="Скругленный прямоугольник 7"/>
          <p:cNvSpPr/>
          <p:nvPr/>
        </p:nvSpPr>
        <p:spPr>
          <a:xfrm>
            <a:off x="0" y="5483295"/>
            <a:ext cx="3611363" cy="1016432"/>
          </a:xfrm>
          <a:prstGeom prst="roundRect">
            <a:avLst/>
          </a:prstGeom>
          <a:solidFill>
            <a:srgbClr val="697A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0" y="5441670"/>
            <a:ext cx="2618481" cy="1126667"/>
          </a:xfrm>
          <a:prstGeom prst="rect">
            <a:avLst/>
          </a:prstGeom>
        </p:spPr>
      </p:pic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34A1F8FE-B6AD-232D-6414-D97F317A00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5210798"/>
              </p:ext>
            </p:extLst>
          </p:nvPr>
        </p:nvGraphicFramePr>
        <p:xfrm>
          <a:off x="2480031" y="1770722"/>
          <a:ext cx="8128000" cy="2507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9" name="Picture 2">
            <a:extLst>
              <a:ext uri="{FF2B5EF4-FFF2-40B4-BE49-F238E27FC236}">
                <a16:creationId xmlns:a16="http://schemas.microsoft.com/office/drawing/2014/main" id="{79B855AD-23AA-1120-E1B3-73CDAF656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532" y="4332506"/>
            <a:ext cx="3296097" cy="226536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70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46617" t="8993" b="22939"/>
          <a:stretch/>
        </p:blipFill>
        <p:spPr>
          <a:xfrm flipH="1">
            <a:off x="8901098" y="0"/>
            <a:ext cx="3290902" cy="7151913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8901098" y="-968829"/>
            <a:ext cx="3611363" cy="8795657"/>
          </a:xfrm>
          <a:prstGeom prst="roundRect">
            <a:avLst/>
          </a:prstGeom>
          <a:solidFill>
            <a:srgbClr val="697AA1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38200" y="1690688"/>
            <a:ext cx="9840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Montserrat" panose="00000500000000000000" pitchFamily="2" charset="-52"/>
              </a:rPr>
              <a:t>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319" y="5731333"/>
            <a:ext cx="2618481" cy="1126667"/>
          </a:xfrm>
          <a:prstGeom prst="rect">
            <a:avLst/>
          </a:prstGeom>
        </p:spPr>
      </p:pic>
      <p:pic>
        <p:nvPicPr>
          <p:cNvPr id="6146" name="Picture 2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18387"/>
            <a:ext cx="7229475" cy="481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435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7675" y="53501"/>
            <a:ext cx="10515600" cy="1325563"/>
          </a:xfrm>
        </p:spPr>
        <p:txBody>
          <a:bodyPr>
            <a:normAutofit fontScale="90000"/>
          </a:bodyPr>
          <a:lstStyle/>
          <a:p>
            <a:pPr marL="457200" indent="450215" algn="ctr">
              <a:lnSpc>
                <a:spcPct val="107000"/>
              </a:lnSpc>
              <a:spcAft>
                <a:spcPts val="800"/>
              </a:spcAft>
            </a:pPr>
            <a:br>
              <a:rPr lang="ru-RU" sz="3600" kern="100" dirty="0">
                <a:solidFill>
                  <a:srgbClr val="C0000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3600" kern="100" dirty="0">
                <a:solidFill>
                  <a:srgbClr val="C0000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3600" kern="100" dirty="0">
                <a:solidFill>
                  <a:srgbClr val="C0000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4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ru-RU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EA5045"/>
              </a:solidFill>
              <a:latin typeface="Montserrat" panose="00000500000000000000" pitchFamily="2" charset="-52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0" t="15930" r="12789" b="7413"/>
          <a:stretch/>
        </p:blipFill>
        <p:spPr>
          <a:xfrm>
            <a:off x="1086715" y="5630728"/>
            <a:ext cx="2245542" cy="988069"/>
          </a:xfrm>
        </p:spPr>
      </p:pic>
      <p:sp>
        <p:nvSpPr>
          <p:cNvPr id="11" name="TextBox 10"/>
          <p:cNvSpPr txBox="1"/>
          <p:nvPr/>
        </p:nvSpPr>
        <p:spPr>
          <a:xfrm>
            <a:off x="3896980" y="1624404"/>
            <a:ext cx="6887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Montserrat" panose="00000500000000000000" pitchFamily="2" charset="-52"/>
              </a:rPr>
              <a:t>Основной текст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C2CDAC-5AC5-850A-9833-EC0E814CC392}"/>
              </a:ext>
            </a:extLst>
          </p:cNvPr>
          <p:cNvSpPr txBox="1"/>
          <p:nvPr/>
        </p:nvSpPr>
        <p:spPr>
          <a:xfrm>
            <a:off x="2554682" y="351108"/>
            <a:ext cx="9518009" cy="5787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kern="100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Отсутствие объективной осведомленности педагогов </a:t>
            </a:r>
          </a:p>
          <a:p>
            <a:pPr marL="457200"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kern="100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 требованиях</a:t>
            </a:r>
            <a:r>
              <a:rPr lang="ru-RU" sz="3200" kern="100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Профессионального стандарта, Федерального государственного стандарта дошкольного образования, Федеральной образовательной программы дошкольного образования и/или Федеральной адаптированной программы дошкольного образования</a:t>
            </a:r>
          </a:p>
          <a:p>
            <a:pPr marL="457200" indent="450215" algn="just">
              <a:lnSpc>
                <a:spcPct val="107000"/>
              </a:lnSpc>
              <a:spcAft>
                <a:spcPts val="800"/>
              </a:spcAft>
            </a:pPr>
            <a:endParaRPr lang="ru-RU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91F51818-D723-C9FE-3AAA-F6B88948A4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35"/>
          <a:stretch/>
        </p:blipFill>
        <p:spPr bwMode="auto">
          <a:xfrm>
            <a:off x="40441" y="239378"/>
            <a:ext cx="2514241" cy="201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815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7675" y="53501"/>
            <a:ext cx="10515600" cy="1325563"/>
          </a:xfrm>
        </p:spPr>
        <p:txBody>
          <a:bodyPr>
            <a:normAutofit fontScale="90000"/>
          </a:bodyPr>
          <a:lstStyle/>
          <a:p>
            <a:pPr marL="457200" indent="450215" algn="ctr">
              <a:lnSpc>
                <a:spcPct val="107000"/>
              </a:lnSpc>
              <a:spcAft>
                <a:spcPts val="800"/>
              </a:spcAft>
            </a:pPr>
            <a:br>
              <a:rPr lang="ru-RU" sz="3600" kern="100" dirty="0">
                <a:solidFill>
                  <a:srgbClr val="C0000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3600" kern="100" dirty="0">
                <a:solidFill>
                  <a:srgbClr val="C0000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3600" kern="100" dirty="0">
                <a:solidFill>
                  <a:srgbClr val="C0000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4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ru-RU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EA5045"/>
              </a:solidFill>
              <a:latin typeface="Montserrat" panose="00000500000000000000" pitchFamily="2" charset="-52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0" t="15930" r="12789" b="7413"/>
          <a:stretch/>
        </p:blipFill>
        <p:spPr>
          <a:xfrm>
            <a:off x="1086715" y="5630728"/>
            <a:ext cx="2245542" cy="988069"/>
          </a:xfrm>
        </p:spPr>
      </p:pic>
      <p:sp>
        <p:nvSpPr>
          <p:cNvPr id="11" name="TextBox 10"/>
          <p:cNvSpPr txBox="1"/>
          <p:nvPr/>
        </p:nvSpPr>
        <p:spPr>
          <a:xfrm>
            <a:off x="3896980" y="1624404"/>
            <a:ext cx="6887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Montserrat" panose="00000500000000000000" pitchFamily="2" charset="-52"/>
              </a:rPr>
              <a:t>Основной текст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C2CDAC-5AC5-850A-9833-EC0E814CC392}"/>
              </a:ext>
            </a:extLst>
          </p:cNvPr>
          <p:cNvSpPr txBox="1"/>
          <p:nvPr/>
        </p:nvSpPr>
        <p:spPr>
          <a:xfrm>
            <a:off x="3552981" y="1624404"/>
            <a:ext cx="6346393" cy="4114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kern="100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Несоответствие уровня профессиональной подготовки</a:t>
            </a:r>
            <a:r>
              <a:rPr lang="ru-RU" sz="3200" kern="100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требованиям нормативно-правовых документов, регламентирующих дошкольное образование</a:t>
            </a:r>
          </a:p>
          <a:p>
            <a:pPr marL="457200" indent="450215" algn="just">
              <a:lnSpc>
                <a:spcPct val="107000"/>
              </a:lnSpc>
              <a:spcAft>
                <a:spcPts val="800"/>
              </a:spcAft>
            </a:pPr>
            <a:endParaRPr lang="ru-RU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91F51818-D723-C9FE-3AAA-F6B88948A4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35"/>
          <a:stretch/>
        </p:blipFill>
        <p:spPr bwMode="auto">
          <a:xfrm>
            <a:off x="159568" y="221497"/>
            <a:ext cx="2743888" cy="201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580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0" t="15930" r="12789" b="7413"/>
          <a:stretch/>
        </p:blipFill>
        <p:spPr>
          <a:xfrm>
            <a:off x="1086715" y="5630728"/>
            <a:ext cx="2245542" cy="988069"/>
          </a:xfrm>
        </p:spPr>
      </p:pic>
      <p:sp>
        <p:nvSpPr>
          <p:cNvPr id="11" name="TextBox 10"/>
          <p:cNvSpPr txBox="1"/>
          <p:nvPr/>
        </p:nvSpPr>
        <p:spPr>
          <a:xfrm>
            <a:off x="3896980" y="1624404"/>
            <a:ext cx="6887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Montserrat" panose="00000500000000000000" pitchFamily="2" charset="-52"/>
              </a:rPr>
              <a:t>Основной текст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C2CDAC-5AC5-850A-9833-EC0E814CC392}"/>
              </a:ext>
            </a:extLst>
          </p:cNvPr>
          <p:cNvSpPr txBox="1"/>
          <p:nvPr/>
        </p:nvSpPr>
        <p:spPr>
          <a:xfrm>
            <a:off x="1959155" y="1108027"/>
            <a:ext cx="10007557" cy="3360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07000"/>
              </a:lnSpc>
              <a:spcAft>
                <a:spcPts val="800"/>
              </a:spcAft>
            </a:pPr>
            <a:endParaRPr lang="ru-RU" sz="2400" kern="100" dirty="0">
              <a:effectLst/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3600" b="1" kern="100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Стереотипное мнение </a:t>
            </a:r>
            <a:r>
              <a:rPr lang="ru-RU" sz="3600" kern="100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 содержании объемных квалификационных характеристик, отвлекающих от работы с детьми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91F51818-D723-C9FE-3AAA-F6B88948A4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35"/>
          <a:stretch/>
        </p:blipFill>
        <p:spPr bwMode="auto">
          <a:xfrm>
            <a:off x="65278" y="102073"/>
            <a:ext cx="2649210" cy="201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8809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0" t="15930" r="12789" b="7413"/>
          <a:stretch/>
        </p:blipFill>
        <p:spPr>
          <a:xfrm>
            <a:off x="1086715" y="5630728"/>
            <a:ext cx="2245542" cy="988069"/>
          </a:xfrm>
        </p:spPr>
      </p:pic>
      <p:sp>
        <p:nvSpPr>
          <p:cNvPr id="11" name="TextBox 10"/>
          <p:cNvSpPr txBox="1"/>
          <p:nvPr/>
        </p:nvSpPr>
        <p:spPr>
          <a:xfrm>
            <a:off x="3896980" y="1624404"/>
            <a:ext cx="6887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Montserrat" panose="00000500000000000000" pitchFamily="2" charset="-52"/>
              </a:rPr>
              <a:t>Основной текст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C2CDAC-5AC5-850A-9833-EC0E814CC392}"/>
              </a:ext>
            </a:extLst>
          </p:cNvPr>
          <p:cNvSpPr txBox="1"/>
          <p:nvPr/>
        </p:nvSpPr>
        <p:spPr>
          <a:xfrm>
            <a:off x="2543012" y="183374"/>
            <a:ext cx="9394884" cy="5632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3600" b="1" kern="100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Ситуативная тревожность </a:t>
            </a:r>
            <a:r>
              <a:rPr lang="ru-RU" sz="3600" kern="100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потери профессионального статуса</a:t>
            </a:r>
          </a:p>
          <a:p>
            <a:pPr marL="457200" indent="450215" algn="just">
              <a:lnSpc>
                <a:spcPct val="107000"/>
              </a:lnSpc>
              <a:spcAft>
                <a:spcPts val="800"/>
              </a:spcAft>
            </a:pPr>
            <a:endParaRPr lang="ru-RU" sz="3600" kern="100" dirty="0">
              <a:effectLst/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3600" b="1" kern="100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Субъективная оценка </a:t>
            </a:r>
            <a:r>
              <a:rPr lang="ru-RU" sz="3600" kern="100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педагогов собственной профессиональной компетентности может расходиться с характером имеющихся у них знаний в области дошкольного образования</a:t>
            </a:r>
            <a:endParaRPr lang="ru-RU" sz="3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91F51818-D723-C9FE-3AAA-F6B88948A4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35"/>
          <a:stretch/>
        </p:blipFill>
        <p:spPr bwMode="auto">
          <a:xfrm>
            <a:off x="141500" y="70668"/>
            <a:ext cx="2761956" cy="201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6700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46818" b="34526"/>
          <a:stretch/>
        </p:blipFill>
        <p:spPr>
          <a:xfrm>
            <a:off x="7088780" y="0"/>
            <a:ext cx="5103220" cy="6865257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764" y="96631"/>
            <a:ext cx="3322327" cy="1432563"/>
          </a:xfrm>
        </p:spPr>
      </p:pic>
      <p:sp>
        <p:nvSpPr>
          <p:cNvPr id="8" name="Скругленный прямоугольник 7"/>
          <p:cNvSpPr/>
          <p:nvPr/>
        </p:nvSpPr>
        <p:spPr>
          <a:xfrm>
            <a:off x="79444" y="5551905"/>
            <a:ext cx="3611363" cy="1016432"/>
          </a:xfrm>
          <a:prstGeom prst="roundRect">
            <a:avLst/>
          </a:prstGeom>
          <a:solidFill>
            <a:srgbClr val="697A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63" y="5551905"/>
            <a:ext cx="2618481" cy="1126667"/>
          </a:xfrm>
          <a:prstGeom prst="rect">
            <a:avLst/>
          </a:prstGeom>
        </p:spPr>
      </p:pic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id="{2DA77B4E-9B53-F99F-0310-73F4FA03C5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8824063"/>
              </p:ext>
            </p:extLst>
          </p:nvPr>
        </p:nvGraphicFramePr>
        <p:xfrm>
          <a:off x="868686" y="1181450"/>
          <a:ext cx="1086149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509356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46617" t="8993" b="22939"/>
          <a:stretch/>
        </p:blipFill>
        <p:spPr>
          <a:xfrm flipH="1">
            <a:off x="8901098" y="0"/>
            <a:ext cx="3290902" cy="7151913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8535309" y="0"/>
            <a:ext cx="3611363" cy="6691710"/>
          </a:xfrm>
          <a:prstGeom prst="roundRect">
            <a:avLst/>
          </a:prstGeom>
          <a:solidFill>
            <a:srgbClr val="697AA1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22976" y="393532"/>
            <a:ext cx="7829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Montserrat" panose="00000500000000000000" pitchFamily="2" charset="-52"/>
              </a:rPr>
              <a:t>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319" y="5731333"/>
            <a:ext cx="2618481" cy="112666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284" y="873207"/>
            <a:ext cx="9432589" cy="5122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865592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46818" b="34526"/>
          <a:stretch/>
        </p:blipFill>
        <p:spPr>
          <a:xfrm>
            <a:off x="7088780" y="0"/>
            <a:ext cx="5103220" cy="6865257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779" y="208738"/>
            <a:ext cx="3322327" cy="1432563"/>
          </a:xfrm>
        </p:spPr>
      </p:pic>
      <p:sp>
        <p:nvSpPr>
          <p:cNvPr id="8" name="Скругленный прямоугольник 7"/>
          <p:cNvSpPr/>
          <p:nvPr/>
        </p:nvSpPr>
        <p:spPr>
          <a:xfrm>
            <a:off x="19135" y="5477805"/>
            <a:ext cx="3611363" cy="1016432"/>
          </a:xfrm>
          <a:prstGeom prst="roundRect">
            <a:avLst/>
          </a:prstGeom>
          <a:solidFill>
            <a:srgbClr val="697A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363" y="5477805"/>
            <a:ext cx="2618481" cy="1126667"/>
          </a:xfrm>
          <a:prstGeom prst="rect">
            <a:avLst/>
          </a:prstGeom>
        </p:spPr>
      </p:pic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id="{2DA77B4E-9B53-F99F-0310-73F4FA03C5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5033102"/>
              </p:ext>
            </p:extLst>
          </p:nvPr>
        </p:nvGraphicFramePr>
        <p:xfrm>
          <a:off x="323936" y="1185805"/>
          <a:ext cx="1156326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9" name="Picture 2" descr="Picture background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64" y="36400"/>
            <a:ext cx="3911246" cy="271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238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46818" b="34526"/>
          <a:stretch/>
        </p:blipFill>
        <p:spPr>
          <a:xfrm>
            <a:off x="7088780" y="0"/>
            <a:ext cx="5103220" cy="6865257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736" y="192326"/>
            <a:ext cx="3322327" cy="1432563"/>
          </a:xfrm>
        </p:spPr>
      </p:pic>
      <p:sp>
        <p:nvSpPr>
          <p:cNvPr id="8" name="Скругленный прямоугольник 7"/>
          <p:cNvSpPr/>
          <p:nvPr/>
        </p:nvSpPr>
        <p:spPr>
          <a:xfrm>
            <a:off x="19135" y="5524547"/>
            <a:ext cx="3611363" cy="1016432"/>
          </a:xfrm>
          <a:prstGeom prst="roundRect">
            <a:avLst/>
          </a:prstGeom>
          <a:solidFill>
            <a:srgbClr val="697A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0" y="5441670"/>
            <a:ext cx="2618481" cy="1126667"/>
          </a:xfrm>
          <a:prstGeom prst="rect">
            <a:avLst/>
          </a:prstGeom>
        </p:spPr>
      </p:pic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id="{2DA77B4E-9B53-F99F-0310-73F4FA03C5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2090789"/>
              </p:ext>
            </p:extLst>
          </p:nvPr>
        </p:nvGraphicFramePr>
        <p:xfrm>
          <a:off x="323937" y="1185805"/>
          <a:ext cx="813426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9" name="Picture 2" descr="Picture background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" t="24008" r="64082"/>
          <a:stretch/>
        </p:blipFill>
        <p:spPr bwMode="auto">
          <a:xfrm>
            <a:off x="282406" y="238620"/>
            <a:ext cx="2177467" cy="241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2DA77B4E-9B53-F99F-0310-73F4FA03C5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4132122"/>
              </p:ext>
            </p:extLst>
          </p:nvPr>
        </p:nvGraphicFramePr>
        <p:xfrm>
          <a:off x="8316279" y="2063974"/>
          <a:ext cx="3600204" cy="3665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39453002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46818" b="34526"/>
          <a:stretch/>
        </p:blipFill>
        <p:spPr>
          <a:xfrm>
            <a:off x="7088780" y="0"/>
            <a:ext cx="5103220" cy="6865257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761" y="208738"/>
            <a:ext cx="3322327" cy="1432563"/>
          </a:xfrm>
        </p:spPr>
      </p:pic>
      <p:sp>
        <p:nvSpPr>
          <p:cNvPr id="8" name="Скругленный прямоугольник 7"/>
          <p:cNvSpPr/>
          <p:nvPr/>
        </p:nvSpPr>
        <p:spPr>
          <a:xfrm>
            <a:off x="-124094" y="5496788"/>
            <a:ext cx="3611363" cy="1016432"/>
          </a:xfrm>
          <a:prstGeom prst="roundRect">
            <a:avLst/>
          </a:prstGeom>
          <a:solidFill>
            <a:srgbClr val="697A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5" y="5496788"/>
            <a:ext cx="2618481" cy="1126667"/>
          </a:xfrm>
          <a:prstGeom prst="rect">
            <a:avLst/>
          </a:prstGeom>
        </p:spPr>
      </p:pic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id="{2DA77B4E-9B53-F99F-0310-73F4FA03C5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4668462"/>
              </p:ext>
            </p:extLst>
          </p:nvPr>
        </p:nvGraphicFramePr>
        <p:xfrm>
          <a:off x="323936" y="1185805"/>
          <a:ext cx="1156326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100" name="Picture 4" descr="Picture background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5" r="5898" b="7517"/>
          <a:stretch/>
        </p:blipFill>
        <p:spPr bwMode="auto">
          <a:xfrm>
            <a:off x="19135" y="1963116"/>
            <a:ext cx="2226365" cy="293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2866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46818" b="34665"/>
          <a:stretch/>
        </p:blipFill>
        <p:spPr>
          <a:xfrm>
            <a:off x="7085537" y="-1267"/>
            <a:ext cx="5103220" cy="6850743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843388" y="5473021"/>
            <a:ext cx="3611363" cy="1016432"/>
          </a:xfrm>
          <a:prstGeom prst="roundRect">
            <a:avLst/>
          </a:prstGeom>
          <a:solidFill>
            <a:srgbClr val="697A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629" y="5529313"/>
            <a:ext cx="2618481" cy="1126667"/>
          </a:xfrm>
          <a:prstGeom prst="rect">
            <a:avLst/>
          </a:prstGeom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286AA6D4-4A8D-CEB4-50B8-001410424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049" y="368547"/>
            <a:ext cx="11759951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2800">
                <a:solidFill>
                  <a:srgbClr val="00206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00206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200" b="1" dirty="0" err="1">
                <a:solidFill>
                  <a:srgbClr val="C00000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Знаниевая</a:t>
            </a:r>
            <a:r>
              <a:rPr lang="ru-RU" altLang="ru-RU" sz="3200" b="1" dirty="0">
                <a:solidFill>
                  <a:srgbClr val="C00000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 парадигма и компетентностный подход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1659E5B-45E5-7F0A-23CE-477F56000523}"/>
              </a:ext>
            </a:extLst>
          </p:cNvPr>
          <p:cNvSpPr/>
          <p:nvPr/>
        </p:nvSpPr>
        <p:spPr>
          <a:xfrm>
            <a:off x="2313309" y="1545431"/>
            <a:ext cx="2597150" cy="7318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333333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Знание</a:t>
            </a:r>
            <a:endParaRPr lang="ru-RU" sz="2800" b="1" dirty="0">
              <a:latin typeface="Montserrat" panose="00000500000000000000" pitchFamily="2" charset="-52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BEA05B1-A5AC-60B8-2104-9C4C994C9A2C}"/>
              </a:ext>
            </a:extLst>
          </p:cNvPr>
          <p:cNvSpPr/>
          <p:nvPr/>
        </p:nvSpPr>
        <p:spPr>
          <a:xfrm>
            <a:off x="7566380" y="1557364"/>
            <a:ext cx="3543300" cy="7056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333333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Компетентность</a:t>
            </a:r>
            <a:endParaRPr lang="ru-RU" sz="2800" b="1" dirty="0">
              <a:latin typeface="Montserrat" panose="00000500000000000000" pitchFamily="2" charset="-52"/>
              <a:cs typeface="Times New Roman" panose="02020603050405020304" pitchFamily="18" charset="0"/>
            </a:endParaRPr>
          </a:p>
        </p:txBody>
      </p:sp>
      <p:sp>
        <p:nvSpPr>
          <p:cNvPr id="12" name="Стрелка: вниз 11">
            <a:extLst>
              <a:ext uri="{FF2B5EF4-FFF2-40B4-BE49-F238E27FC236}">
                <a16:creationId xmlns:a16="http://schemas.microsoft.com/office/drawing/2014/main" id="{6C60C4E8-A987-7DC1-58B7-6FEAC98C9321}"/>
              </a:ext>
            </a:extLst>
          </p:cNvPr>
          <p:cNvSpPr/>
          <p:nvPr/>
        </p:nvSpPr>
        <p:spPr>
          <a:xfrm>
            <a:off x="3608641" y="2305367"/>
            <a:ext cx="179388" cy="67945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трелка: вниз 12">
            <a:extLst>
              <a:ext uri="{FF2B5EF4-FFF2-40B4-BE49-F238E27FC236}">
                <a16:creationId xmlns:a16="http://schemas.microsoft.com/office/drawing/2014/main" id="{DD27FA6A-BBE1-6B0F-1615-804974A516FF}"/>
              </a:ext>
            </a:extLst>
          </p:cNvPr>
          <p:cNvSpPr/>
          <p:nvPr/>
        </p:nvSpPr>
        <p:spPr>
          <a:xfrm>
            <a:off x="9158642" y="2263008"/>
            <a:ext cx="179388" cy="67945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2E8B7C8-FC56-5C0E-3074-25139A0AEE75}"/>
              </a:ext>
            </a:extLst>
          </p:cNvPr>
          <p:cNvSpPr/>
          <p:nvPr/>
        </p:nvSpPr>
        <p:spPr>
          <a:xfrm>
            <a:off x="1736213" y="3039935"/>
            <a:ext cx="39497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rgbClr val="333333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владение информацией</a:t>
            </a:r>
            <a:endParaRPr lang="ru-RU" sz="2800" dirty="0">
              <a:latin typeface="Montserrat" panose="00000500000000000000" pitchFamily="2" charset="-52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FF2F416-91F1-7E9C-904E-36A97365B0A7}"/>
              </a:ext>
            </a:extLst>
          </p:cNvPr>
          <p:cNvSpPr/>
          <p:nvPr/>
        </p:nvSpPr>
        <p:spPr>
          <a:xfrm>
            <a:off x="6897248" y="2984817"/>
            <a:ext cx="4702175" cy="18692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rgbClr val="333333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возможность применения информации </a:t>
            </a:r>
          </a:p>
          <a:p>
            <a:pPr algn="ctr">
              <a:defRPr/>
            </a:pPr>
            <a:r>
              <a:rPr lang="ru-RU" sz="2800" dirty="0">
                <a:solidFill>
                  <a:srgbClr val="333333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в деятельности</a:t>
            </a:r>
            <a:endParaRPr lang="ru-RU" sz="2800" dirty="0">
              <a:latin typeface="Montserrat" panose="00000500000000000000" pitchFamily="2" charset="-5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7528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46617" t="5367" b="29431"/>
          <a:stretch/>
        </p:blipFill>
        <p:spPr>
          <a:xfrm>
            <a:off x="600811" y="7257"/>
            <a:ext cx="3290902" cy="68507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r="46818" b="34665"/>
          <a:stretch/>
        </p:blipFill>
        <p:spPr>
          <a:xfrm>
            <a:off x="7085537" y="-1267"/>
            <a:ext cx="5103220" cy="6850743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7441992" y="5685733"/>
            <a:ext cx="3611363" cy="1016432"/>
          </a:xfrm>
          <a:prstGeom prst="roundRect">
            <a:avLst/>
          </a:prstGeom>
          <a:solidFill>
            <a:srgbClr val="697A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432" y="5685733"/>
            <a:ext cx="2618481" cy="1126667"/>
          </a:xfrm>
          <a:prstGeom prst="rect">
            <a:avLst/>
          </a:prstGeom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286AA6D4-4A8D-CEB4-50B8-001410424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049" y="368547"/>
            <a:ext cx="11759951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2800">
                <a:solidFill>
                  <a:srgbClr val="00206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00206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200" b="1" dirty="0" err="1">
                <a:solidFill>
                  <a:srgbClr val="C00000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Знаниевая</a:t>
            </a:r>
            <a:r>
              <a:rPr lang="ru-RU" altLang="ru-RU" sz="3200" b="1" dirty="0">
                <a:solidFill>
                  <a:srgbClr val="C00000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 парадигма и компетентностный подход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1659E5B-45E5-7F0A-23CE-477F56000523}"/>
              </a:ext>
            </a:extLst>
          </p:cNvPr>
          <p:cNvSpPr/>
          <p:nvPr/>
        </p:nvSpPr>
        <p:spPr>
          <a:xfrm>
            <a:off x="2313309" y="1545431"/>
            <a:ext cx="2597150" cy="7318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Умение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BEA05B1-A5AC-60B8-2104-9C4C994C9A2C}"/>
              </a:ext>
            </a:extLst>
          </p:cNvPr>
          <p:cNvSpPr/>
          <p:nvPr/>
        </p:nvSpPr>
        <p:spPr>
          <a:xfrm>
            <a:off x="7566380" y="1557364"/>
            <a:ext cx="3543300" cy="7056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333333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Компетентность</a:t>
            </a:r>
            <a:endParaRPr lang="ru-RU" sz="2800" b="1" dirty="0">
              <a:latin typeface="Montserrat" panose="00000500000000000000" pitchFamily="2" charset="-52"/>
              <a:cs typeface="Times New Roman" panose="02020603050405020304" pitchFamily="18" charset="0"/>
            </a:endParaRPr>
          </a:p>
        </p:txBody>
      </p:sp>
      <p:sp>
        <p:nvSpPr>
          <p:cNvPr id="12" name="Стрелка: вниз 11">
            <a:extLst>
              <a:ext uri="{FF2B5EF4-FFF2-40B4-BE49-F238E27FC236}">
                <a16:creationId xmlns:a16="http://schemas.microsoft.com/office/drawing/2014/main" id="{6C60C4E8-A987-7DC1-58B7-6FEAC98C9321}"/>
              </a:ext>
            </a:extLst>
          </p:cNvPr>
          <p:cNvSpPr/>
          <p:nvPr/>
        </p:nvSpPr>
        <p:spPr>
          <a:xfrm>
            <a:off x="3608641" y="2305367"/>
            <a:ext cx="179388" cy="67945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трелка: вниз 12">
            <a:extLst>
              <a:ext uri="{FF2B5EF4-FFF2-40B4-BE49-F238E27FC236}">
                <a16:creationId xmlns:a16="http://schemas.microsoft.com/office/drawing/2014/main" id="{DD27FA6A-BBE1-6B0F-1615-804974A516FF}"/>
              </a:ext>
            </a:extLst>
          </p:cNvPr>
          <p:cNvSpPr/>
          <p:nvPr/>
        </p:nvSpPr>
        <p:spPr>
          <a:xfrm>
            <a:off x="9158642" y="2263008"/>
            <a:ext cx="179388" cy="67945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2E8B7C8-FC56-5C0E-3074-25139A0AEE75}"/>
              </a:ext>
            </a:extLst>
          </p:cNvPr>
          <p:cNvSpPr/>
          <p:nvPr/>
        </p:nvSpPr>
        <p:spPr>
          <a:xfrm>
            <a:off x="1736213" y="3039934"/>
            <a:ext cx="3949700" cy="34495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333333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освоенный</a:t>
            </a:r>
            <a:r>
              <a:rPr lang="ru-RU" sz="2800" dirty="0">
                <a:solidFill>
                  <a:srgbClr val="333333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 субъектом </a:t>
            </a:r>
            <a:r>
              <a:rPr lang="ru-RU" sz="2800" b="1" dirty="0">
                <a:solidFill>
                  <a:srgbClr val="333333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способ </a:t>
            </a:r>
            <a:r>
              <a:rPr lang="ru-RU" sz="2800" dirty="0">
                <a:solidFill>
                  <a:srgbClr val="333333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выполнения действия, обеспечиваемый совокупностью приобретённых</a:t>
            </a:r>
          </a:p>
          <a:p>
            <a:pPr algn="ctr">
              <a:defRPr/>
            </a:pPr>
            <a:r>
              <a:rPr lang="ru-RU" sz="2800" dirty="0">
                <a:solidFill>
                  <a:srgbClr val="333333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 знаний и навыков</a:t>
            </a:r>
            <a:endParaRPr lang="ru-RU" sz="2800" dirty="0">
              <a:latin typeface="Montserrat" panose="00000500000000000000" pitchFamily="2" charset="-52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FF2F416-91F1-7E9C-904E-36A97365B0A7}"/>
              </a:ext>
            </a:extLst>
          </p:cNvPr>
          <p:cNvSpPr/>
          <p:nvPr/>
        </p:nvSpPr>
        <p:spPr>
          <a:xfrm>
            <a:off x="6897248" y="2984817"/>
            <a:ext cx="4702175" cy="18692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333333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применение</a:t>
            </a:r>
            <a:r>
              <a:rPr lang="ru-RU" sz="2800" dirty="0">
                <a:solidFill>
                  <a:srgbClr val="333333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 способа выполнения действия </a:t>
            </a:r>
          </a:p>
          <a:p>
            <a:pPr algn="ctr">
              <a:defRPr/>
            </a:pPr>
            <a:r>
              <a:rPr lang="ru-RU" sz="2800" dirty="0">
                <a:solidFill>
                  <a:srgbClr val="333333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 к решению задач</a:t>
            </a:r>
          </a:p>
          <a:p>
            <a:pPr algn="ctr">
              <a:defRPr/>
            </a:pPr>
            <a:r>
              <a:rPr lang="ru-RU" sz="2800" dirty="0">
                <a:solidFill>
                  <a:srgbClr val="333333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 различного рода</a:t>
            </a:r>
            <a:endParaRPr lang="ru-RU" sz="2800" dirty="0">
              <a:latin typeface="Montserrat" panose="00000500000000000000" pitchFamily="2" charset="-5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4999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46617" t="5367" b="29431"/>
          <a:stretch/>
        </p:blipFill>
        <p:spPr>
          <a:xfrm>
            <a:off x="61900" y="168966"/>
            <a:ext cx="3290902" cy="68507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r="46818" b="34665"/>
          <a:stretch/>
        </p:blipFill>
        <p:spPr>
          <a:xfrm>
            <a:off x="7085537" y="-1267"/>
            <a:ext cx="5103220" cy="6850743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280353" y="5672602"/>
            <a:ext cx="3611363" cy="1016432"/>
          </a:xfrm>
          <a:prstGeom prst="roundRect">
            <a:avLst/>
          </a:prstGeom>
          <a:solidFill>
            <a:srgbClr val="697A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77" y="5501725"/>
            <a:ext cx="2618481" cy="1126667"/>
          </a:xfrm>
          <a:prstGeom prst="rect">
            <a:avLst/>
          </a:prstGeom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286AA6D4-4A8D-CEB4-50B8-001410424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049" y="368547"/>
            <a:ext cx="11759951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2800">
                <a:solidFill>
                  <a:srgbClr val="00206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00206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200" b="1" dirty="0" err="1">
                <a:solidFill>
                  <a:srgbClr val="C00000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Знаниевая</a:t>
            </a:r>
            <a:r>
              <a:rPr lang="ru-RU" altLang="ru-RU" sz="3200" b="1" dirty="0">
                <a:solidFill>
                  <a:srgbClr val="C00000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 парадигма и компетентностный подход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1659E5B-45E5-7F0A-23CE-477F56000523}"/>
              </a:ext>
            </a:extLst>
          </p:cNvPr>
          <p:cNvSpPr/>
          <p:nvPr/>
        </p:nvSpPr>
        <p:spPr>
          <a:xfrm>
            <a:off x="2313309" y="1545431"/>
            <a:ext cx="2597150" cy="7318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Навык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BEA05B1-A5AC-60B8-2104-9C4C994C9A2C}"/>
              </a:ext>
            </a:extLst>
          </p:cNvPr>
          <p:cNvSpPr/>
          <p:nvPr/>
        </p:nvSpPr>
        <p:spPr>
          <a:xfrm>
            <a:off x="7566380" y="1557364"/>
            <a:ext cx="3543300" cy="7056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333333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Компетентность</a:t>
            </a:r>
            <a:endParaRPr lang="ru-RU" sz="2800" b="1" dirty="0">
              <a:latin typeface="Montserrat" panose="00000500000000000000" pitchFamily="2" charset="-52"/>
              <a:cs typeface="Times New Roman" panose="02020603050405020304" pitchFamily="18" charset="0"/>
            </a:endParaRPr>
          </a:p>
        </p:txBody>
      </p:sp>
      <p:sp>
        <p:nvSpPr>
          <p:cNvPr id="12" name="Стрелка: вниз 11">
            <a:extLst>
              <a:ext uri="{FF2B5EF4-FFF2-40B4-BE49-F238E27FC236}">
                <a16:creationId xmlns:a16="http://schemas.microsoft.com/office/drawing/2014/main" id="{6C60C4E8-A987-7DC1-58B7-6FEAC98C9321}"/>
              </a:ext>
            </a:extLst>
          </p:cNvPr>
          <p:cNvSpPr/>
          <p:nvPr/>
        </p:nvSpPr>
        <p:spPr>
          <a:xfrm>
            <a:off x="3608641" y="2305367"/>
            <a:ext cx="179388" cy="67945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трелка: вниз 12">
            <a:extLst>
              <a:ext uri="{FF2B5EF4-FFF2-40B4-BE49-F238E27FC236}">
                <a16:creationId xmlns:a16="http://schemas.microsoft.com/office/drawing/2014/main" id="{DD27FA6A-BBE1-6B0F-1615-804974A516FF}"/>
              </a:ext>
            </a:extLst>
          </p:cNvPr>
          <p:cNvSpPr/>
          <p:nvPr/>
        </p:nvSpPr>
        <p:spPr>
          <a:xfrm>
            <a:off x="9158642" y="2263008"/>
            <a:ext cx="179388" cy="67945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2E8B7C8-FC56-5C0E-3074-25139A0AEE75}"/>
              </a:ext>
            </a:extLst>
          </p:cNvPr>
          <p:cNvSpPr/>
          <p:nvPr/>
        </p:nvSpPr>
        <p:spPr>
          <a:xfrm>
            <a:off x="1736213" y="3039934"/>
            <a:ext cx="3949700" cy="24568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отработанное</a:t>
            </a:r>
            <a:r>
              <a:rPr lang="ru-RU" sz="2800" dirty="0">
                <a:solidFill>
                  <a:schemeClr val="tx1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ru-RU" sz="2800" dirty="0">
                <a:solidFill>
                  <a:schemeClr val="tx1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до автоматизма умение,</a:t>
            </a:r>
          </a:p>
          <a:p>
            <a:pPr algn="ctr">
              <a:defRPr/>
            </a:pPr>
            <a:r>
              <a:rPr lang="ru-RU" sz="2800" dirty="0">
                <a:solidFill>
                  <a:schemeClr val="tx1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 которое основано </a:t>
            </a:r>
          </a:p>
          <a:p>
            <a:pPr algn="ctr">
              <a:defRPr/>
            </a:pPr>
            <a:r>
              <a:rPr lang="ru-RU" sz="2800" dirty="0">
                <a:solidFill>
                  <a:schemeClr val="tx1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на знаниях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FF2F416-91F1-7E9C-904E-36A97365B0A7}"/>
              </a:ext>
            </a:extLst>
          </p:cNvPr>
          <p:cNvSpPr/>
          <p:nvPr/>
        </p:nvSpPr>
        <p:spPr>
          <a:xfrm>
            <a:off x="6897248" y="2984817"/>
            <a:ext cx="4702175" cy="33381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возможность</a:t>
            </a:r>
            <a:r>
              <a:rPr lang="ru-RU" sz="2800" dirty="0">
                <a:solidFill>
                  <a:schemeClr val="tx1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 однозначно </a:t>
            </a:r>
            <a:r>
              <a:rPr lang="ru-RU" sz="2800" b="1" dirty="0">
                <a:solidFill>
                  <a:schemeClr val="tx1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действовать </a:t>
            </a:r>
          </a:p>
          <a:p>
            <a:pPr algn="ctr">
              <a:defRPr/>
            </a:pPr>
            <a:r>
              <a:rPr lang="ru-RU" sz="2800" dirty="0">
                <a:solidFill>
                  <a:schemeClr val="tx1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в различных ситуациях, в том числе, нестандартного характера</a:t>
            </a:r>
          </a:p>
        </p:txBody>
      </p:sp>
    </p:spTree>
    <p:extLst>
      <p:ext uri="{BB962C8B-B14F-4D97-AF65-F5344CB8AC3E}">
        <p14:creationId xmlns:p14="http://schemas.microsoft.com/office/powerpoint/2010/main" val="1985981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46818" b="34526"/>
          <a:stretch/>
        </p:blipFill>
        <p:spPr>
          <a:xfrm>
            <a:off x="7088780" y="0"/>
            <a:ext cx="5103220" cy="68652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9067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697AA1"/>
                </a:solidFill>
                <a:latin typeface="Montserrat" panose="00000500000000000000" pitchFamily="2" charset="-52"/>
              </a:rPr>
              <a:t>Согласование понятийного поля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97223" y="5718626"/>
            <a:ext cx="3611363" cy="1016432"/>
          </a:xfrm>
          <a:prstGeom prst="roundRect">
            <a:avLst/>
          </a:prstGeom>
          <a:solidFill>
            <a:srgbClr val="697A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42" y="5608391"/>
            <a:ext cx="2618481" cy="11266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9ADCF4-DD67-D353-8FCD-3394306EF037}"/>
              </a:ext>
            </a:extLst>
          </p:cNvPr>
          <p:cNvSpPr txBox="1"/>
          <p:nvPr/>
        </p:nvSpPr>
        <p:spPr>
          <a:xfrm>
            <a:off x="1413782" y="2620126"/>
            <a:ext cx="312788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rgbClr val="C00000"/>
                </a:solidFill>
                <a:latin typeface="Aptos Display" panose="020B0004020202020204" pitchFamily="34" charset="0"/>
                <a:cs typeface="Times New Roman" panose="02020603050405020304" pitchFamily="18" charset="0"/>
              </a:rPr>
              <a:t>Компетенция</a:t>
            </a:r>
            <a:endParaRPr lang="ru-RU" altLang="ru-RU" sz="3600" dirty="0">
              <a:solidFill>
                <a:srgbClr val="000000"/>
              </a:solidFill>
              <a:latin typeface="Aptos Display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4F581F-BF45-D055-DEE3-39B3E6F37D90}"/>
              </a:ext>
            </a:extLst>
          </p:cNvPr>
          <p:cNvSpPr txBox="1"/>
          <p:nvPr/>
        </p:nvSpPr>
        <p:spPr>
          <a:xfrm>
            <a:off x="7721298" y="2620125"/>
            <a:ext cx="363250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rgbClr val="C00000"/>
                </a:solidFill>
                <a:latin typeface="Aptos Display" panose="020B0004020202020204" pitchFamily="34" charset="0"/>
                <a:cs typeface="Times New Roman" panose="02020603050405020304" pitchFamily="18" charset="0"/>
              </a:rPr>
              <a:t>Компетентность</a:t>
            </a:r>
            <a:endParaRPr lang="ru-RU" altLang="ru-RU" sz="3600" dirty="0">
              <a:solidFill>
                <a:schemeClr val="tx1"/>
              </a:solidFill>
              <a:latin typeface="Aptos Display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 descr="Вопросительный знак">
            <a:extLst>
              <a:ext uri="{FF2B5EF4-FFF2-40B4-BE49-F238E27FC236}">
                <a16:creationId xmlns:a16="http://schemas.microsoft.com/office/drawing/2014/main" id="{6FA39202-1EFC-22C6-575C-3FB4AF272D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46284" y="2042809"/>
            <a:ext cx="2352380" cy="225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8749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9067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697AA1"/>
                </a:solidFill>
                <a:latin typeface="Montserrat" panose="00000500000000000000" pitchFamily="2" charset="-52"/>
              </a:rPr>
              <a:t>Согласование понятийного поля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5694041"/>
            <a:ext cx="3611363" cy="1016432"/>
          </a:xfrm>
          <a:prstGeom prst="roundRect">
            <a:avLst/>
          </a:prstGeom>
          <a:solidFill>
            <a:srgbClr val="697A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9" y="5633181"/>
            <a:ext cx="2618481" cy="11266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9ADCF4-DD67-D353-8FCD-3394306EF037}"/>
              </a:ext>
            </a:extLst>
          </p:cNvPr>
          <p:cNvSpPr txBox="1"/>
          <p:nvPr/>
        </p:nvSpPr>
        <p:spPr>
          <a:xfrm>
            <a:off x="1411702" y="1543697"/>
            <a:ext cx="312788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rgbClr val="C00000"/>
                </a:solidFill>
                <a:latin typeface="Aptos Display" panose="020B0004020202020204" pitchFamily="34" charset="0"/>
                <a:cs typeface="Times New Roman" panose="02020603050405020304" pitchFamily="18" charset="0"/>
              </a:rPr>
              <a:t>Компетенция</a:t>
            </a:r>
            <a:endParaRPr lang="ru-RU" altLang="ru-RU" sz="3600" dirty="0">
              <a:solidFill>
                <a:srgbClr val="000000"/>
              </a:solidFill>
              <a:latin typeface="Aptos Display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4F581F-BF45-D055-DEE3-39B3E6F37D90}"/>
              </a:ext>
            </a:extLst>
          </p:cNvPr>
          <p:cNvSpPr txBox="1"/>
          <p:nvPr/>
        </p:nvSpPr>
        <p:spPr>
          <a:xfrm>
            <a:off x="7526744" y="1543697"/>
            <a:ext cx="363250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rgbClr val="C00000"/>
                </a:solidFill>
                <a:latin typeface="Aptos Display" panose="020B0004020202020204" pitchFamily="34" charset="0"/>
                <a:cs typeface="Times New Roman" panose="02020603050405020304" pitchFamily="18" charset="0"/>
              </a:rPr>
              <a:t>Компетентность</a:t>
            </a:r>
            <a:endParaRPr lang="ru-RU" altLang="ru-RU" sz="3600" dirty="0">
              <a:solidFill>
                <a:schemeClr val="tx1"/>
              </a:solidFill>
              <a:latin typeface="Aptos Display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0C069C-E016-6794-96B6-A96250E52B75}"/>
              </a:ext>
            </a:extLst>
          </p:cNvPr>
          <p:cNvSpPr txBox="1"/>
          <p:nvPr/>
        </p:nvSpPr>
        <p:spPr>
          <a:xfrm>
            <a:off x="194554" y="2388091"/>
            <a:ext cx="575147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2400" dirty="0">
                <a:solidFill>
                  <a:srgbClr val="000000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основывается на приобретенных навыках, знаниях и опыте</a:t>
            </a:r>
          </a:p>
          <a:p>
            <a:endParaRPr lang="ru-RU" altLang="ru-RU" sz="2400" dirty="0">
              <a:solidFill>
                <a:srgbClr val="000000"/>
              </a:solidFill>
              <a:latin typeface="Montserrat" panose="00000500000000000000" pitchFamily="2" charset="-52"/>
              <a:cs typeface="Times New Roman" panose="02020603050405020304" pitchFamily="18" charset="0"/>
            </a:endParaRPr>
          </a:p>
          <a:p>
            <a:endParaRPr lang="ru-RU" altLang="ru-RU" sz="2400" dirty="0">
              <a:solidFill>
                <a:srgbClr val="000000"/>
              </a:solidFill>
              <a:latin typeface="Montserrat" panose="00000500000000000000" pitchFamily="2" charset="-52"/>
              <a:cs typeface="Times New Roman" panose="02020603050405020304" pitchFamily="18" charset="0"/>
            </a:endParaRPr>
          </a:p>
          <a:p>
            <a:r>
              <a:rPr lang="ru-RU" altLang="ru-RU" sz="2400" dirty="0">
                <a:solidFill>
                  <a:srgbClr val="000000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обеспечивает способности для выполнения поставленной задачи, осуществления определенной деятельности</a:t>
            </a:r>
            <a:endParaRPr lang="ru-RU" sz="2400" dirty="0">
              <a:latin typeface="Montserrat" panose="00000500000000000000" pitchFamily="2" charset="-52"/>
            </a:endParaRPr>
          </a:p>
        </p:txBody>
      </p:sp>
      <p:sp>
        <p:nvSpPr>
          <p:cNvPr id="11" name="Стрелка: вниз 10">
            <a:extLst>
              <a:ext uri="{FF2B5EF4-FFF2-40B4-BE49-F238E27FC236}">
                <a16:creationId xmlns:a16="http://schemas.microsoft.com/office/drawing/2014/main" id="{4EA9EABC-AA3B-4B49-BAA3-EBACA379F2A2}"/>
              </a:ext>
            </a:extLst>
          </p:cNvPr>
          <p:cNvSpPr/>
          <p:nvPr/>
        </p:nvSpPr>
        <p:spPr>
          <a:xfrm>
            <a:off x="4745309" y="3156341"/>
            <a:ext cx="179388" cy="67945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97C03A-DC3D-879B-91DE-E3365A307483}"/>
              </a:ext>
            </a:extLst>
          </p:cNvPr>
          <p:cNvSpPr txBox="1"/>
          <p:nvPr/>
        </p:nvSpPr>
        <p:spPr>
          <a:xfrm>
            <a:off x="6342434" y="2388091"/>
            <a:ext cx="565501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2400" dirty="0">
                <a:solidFill>
                  <a:srgbClr val="000000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базируется на ранее сформированной в </a:t>
            </a:r>
            <a:r>
              <a:rPr lang="ru-RU" altLang="ru-RU" sz="2400" i="1" dirty="0">
                <a:solidFill>
                  <a:srgbClr val="000000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результате </a:t>
            </a:r>
            <a:r>
              <a:rPr lang="ru-RU" altLang="ru-RU" sz="2400" b="1" i="1" dirty="0">
                <a:solidFill>
                  <a:srgbClr val="000000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обучения, </a:t>
            </a:r>
            <a:r>
              <a:rPr lang="ru-RU" altLang="ru-RU" sz="2400" i="1" dirty="0">
                <a:solidFill>
                  <a:srgbClr val="000000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приобретенного </a:t>
            </a:r>
            <a:r>
              <a:rPr lang="ru-RU" altLang="ru-RU" sz="2400" b="1" i="1" dirty="0">
                <a:solidFill>
                  <a:srgbClr val="000000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опыта </a:t>
            </a:r>
            <a:r>
              <a:rPr lang="ru-RU" altLang="ru-RU" sz="2400" dirty="0">
                <a:solidFill>
                  <a:srgbClr val="000000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компетенции </a:t>
            </a:r>
          </a:p>
          <a:p>
            <a:endParaRPr lang="ru-RU" altLang="ru-RU" sz="2400" dirty="0">
              <a:solidFill>
                <a:srgbClr val="000000"/>
              </a:solidFill>
              <a:latin typeface="Montserrat" panose="00000500000000000000" pitchFamily="2" charset="-52"/>
              <a:cs typeface="Times New Roman" panose="02020603050405020304" pitchFamily="18" charset="0"/>
            </a:endParaRPr>
          </a:p>
          <a:p>
            <a:endParaRPr lang="ru-RU" altLang="ru-RU" sz="2400" dirty="0">
              <a:solidFill>
                <a:srgbClr val="000000"/>
              </a:solidFill>
              <a:latin typeface="Montserrat" panose="00000500000000000000" pitchFamily="2" charset="-52"/>
              <a:cs typeface="Times New Roman" panose="02020603050405020304" pitchFamily="18" charset="0"/>
            </a:endParaRPr>
          </a:p>
          <a:p>
            <a:r>
              <a:rPr lang="ru-RU" altLang="ru-RU" sz="2400" dirty="0">
                <a:solidFill>
                  <a:srgbClr val="000000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представляет свойства конкретного человека, его способности к выполнению задач и деятельности</a:t>
            </a:r>
            <a:endParaRPr lang="ru-RU" sz="2400" dirty="0">
              <a:latin typeface="Montserrat" panose="00000500000000000000" pitchFamily="2" charset="-52"/>
            </a:endParaRPr>
          </a:p>
        </p:txBody>
      </p:sp>
      <p:sp>
        <p:nvSpPr>
          <p:cNvPr id="12" name="Стрелка: вниз 10">
            <a:extLst>
              <a:ext uri="{FF2B5EF4-FFF2-40B4-BE49-F238E27FC236}">
                <a16:creationId xmlns:a16="http://schemas.microsoft.com/office/drawing/2014/main" id="{4EA9EABC-AA3B-4B49-BAA3-EBACA379F2A2}"/>
              </a:ext>
            </a:extLst>
          </p:cNvPr>
          <p:cNvSpPr/>
          <p:nvPr/>
        </p:nvSpPr>
        <p:spPr>
          <a:xfrm>
            <a:off x="9632060" y="3835791"/>
            <a:ext cx="179388" cy="67945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2722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/>
          <a:srcRect r="46818" b="59155"/>
          <a:stretch/>
        </p:blipFill>
        <p:spPr>
          <a:xfrm>
            <a:off x="5123250" y="935606"/>
            <a:ext cx="7065413" cy="59296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794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EA5045"/>
                </a:solidFill>
                <a:latin typeface="Montserrat" panose="00000500000000000000" pitchFamily="2" charset="-52"/>
              </a:rPr>
              <a:t>Взгляд на профессиональные компетенции </a:t>
            </a:r>
            <a:br>
              <a:rPr lang="ru-RU" sz="3200" b="1" dirty="0">
                <a:solidFill>
                  <a:srgbClr val="EA5045"/>
                </a:solidFill>
                <a:latin typeface="Montserrat" panose="00000500000000000000" pitchFamily="2" charset="-52"/>
              </a:rPr>
            </a:br>
            <a:r>
              <a:rPr lang="ru-RU" sz="3200" b="1" dirty="0">
                <a:solidFill>
                  <a:srgbClr val="EA5045"/>
                </a:solidFill>
                <a:latin typeface="Montserrat" panose="00000500000000000000" pitchFamily="2" charset="-52"/>
              </a:rPr>
              <a:t>современного педагога</a:t>
            </a:r>
            <a:br>
              <a:rPr lang="ru-RU" sz="3200" b="1" dirty="0">
                <a:solidFill>
                  <a:srgbClr val="EA5045"/>
                </a:solidFill>
                <a:latin typeface="Montserrat" panose="00000500000000000000" pitchFamily="2" charset="-52"/>
              </a:rPr>
            </a:br>
            <a:r>
              <a:rPr lang="ru-RU" sz="3200" b="1" dirty="0">
                <a:solidFill>
                  <a:srgbClr val="EA5045"/>
                </a:solidFill>
                <a:latin typeface="Montserrat" panose="00000500000000000000" pitchFamily="2" charset="-52"/>
              </a:rPr>
              <a:t>дошкольного образования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0" t="15930" r="12789" b="7413"/>
          <a:stretch/>
        </p:blipFill>
        <p:spPr>
          <a:xfrm>
            <a:off x="945362" y="6047494"/>
            <a:ext cx="2951618" cy="830998"/>
          </a:xfrm>
        </p:spPr>
      </p:pic>
      <p:sp>
        <p:nvSpPr>
          <p:cNvPr id="11" name="TextBox 10"/>
          <p:cNvSpPr txBox="1"/>
          <p:nvPr/>
        </p:nvSpPr>
        <p:spPr>
          <a:xfrm>
            <a:off x="3896980" y="1624404"/>
            <a:ext cx="6887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Montserrat" panose="00000500000000000000" pitchFamily="2" charset="-52"/>
              </a:rPr>
              <a:t>Основной текст 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3BA5A864-300D-3081-D869-F47DA9DA3E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8819487"/>
              </p:ext>
            </p:extLst>
          </p:nvPr>
        </p:nvGraphicFramePr>
        <p:xfrm>
          <a:off x="1086715" y="1182998"/>
          <a:ext cx="9704371" cy="4739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9BB7531-A3AA-8F56-4C08-EA7B6335CC51}"/>
              </a:ext>
            </a:extLst>
          </p:cNvPr>
          <p:cNvSpPr txBox="1"/>
          <p:nvPr/>
        </p:nvSpPr>
        <p:spPr>
          <a:xfrm>
            <a:off x="251009" y="5314720"/>
            <a:ext cx="27058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Коммуникативные </a:t>
            </a:r>
          </a:p>
          <a:p>
            <a:r>
              <a:rPr lang="ru-RU" sz="2400" dirty="0"/>
              <a:t>компетенции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4AF2131C-F416-3FB3-6719-238EE7614A3C}"/>
              </a:ext>
            </a:extLst>
          </p:cNvPr>
          <p:cNvSpPr/>
          <p:nvPr/>
        </p:nvSpPr>
        <p:spPr>
          <a:xfrm>
            <a:off x="1302335" y="5275566"/>
            <a:ext cx="197158" cy="197158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7" name="Picture 5" descr="http://www.htpp.ru/upload/iblock/c33/c33c9ffd6bab7564b452348212078ba0.png">
            <a:extLst>
              <a:ext uri="{FF2B5EF4-FFF2-40B4-BE49-F238E27FC236}">
                <a16:creationId xmlns:a16="http://schemas.microsoft.com/office/drawing/2014/main" id="{62F015EC-51F2-3AF5-1D7E-4934F9B9B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126879" y="508344"/>
            <a:ext cx="2784309" cy="1968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155688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1028" y="2669151"/>
            <a:ext cx="10515600" cy="1115357"/>
          </a:xfrm>
        </p:spPr>
        <p:txBody>
          <a:bodyPr>
            <a:noAutofit/>
          </a:bodyPr>
          <a:lstStyle/>
          <a:p>
            <a:pPr algn="ctr"/>
            <a:br>
              <a:rPr lang="ru-RU" sz="3200" b="1" kern="100" dirty="0">
                <a:solidFill>
                  <a:srgbClr val="C0000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b="1" kern="100" dirty="0">
                <a:solidFill>
                  <a:srgbClr val="C0000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Поле профессиональных дефицитов педагогов </a:t>
            </a:r>
            <a:br>
              <a:rPr lang="ru-RU" sz="4000" b="1" kern="100" dirty="0">
                <a:solidFill>
                  <a:srgbClr val="C0000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b="1" kern="100" dirty="0">
                <a:solidFill>
                  <a:srgbClr val="C0000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дошкольных образовательных организаций</a:t>
            </a:r>
            <a:br>
              <a:rPr lang="ru-RU" sz="4000" b="1" kern="100" dirty="0">
                <a:solidFill>
                  <a:srgbClr val="C0000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b="1" kern="100" dirty="0">
                <a:solidFill>
                  <a:srgbClr val="C00000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Приморского района</a:t>
            </a:r>
            <a:r>
              <a:rPr lang="ru-RU" sz="4000" b="1" kern="100" dirty="0">
                <a:solidFill>
                  <a:srgbClr val="C0000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ru-RU" sz="4000" b="1" kern="100" dirty="0">
                <a:solidFill>
                  <a:srgbClr val="C0000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b="1" kern="100" dirty="0">
                <a:solidFill>
                  <a:srgbClr val="C0000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Санкт-Петербурга»</a:t>
            </a:r>
            <a:br>
              <a:rPr lang="ru-RU" sz="4000" kern="100" dirty="0">
                <a:solidFill>
                  <a:srgbClr val="C0000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4000" b="1" dirty="0">
              <a:solidFill>
                <a:srgbClr val="C00000"/>
              </a:solidFill>
              <a:latin typeface="Montserrat" panose="00000500000000000000" pitchFamily="2" charset="-52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0" t="15930" r="12789" b="7413"/>
          <a:stretch/>
        </p:blipFill>
        <p:spPr>
          <a:xfrm>
            <a:off x="1086715" y="5630728"/>
            <a:ext cx="2245542" cy="988069"/>
          </a:xfrm>
        </p:spPr>
      </p:pic>
      <p:pic>
        <p:nvPicPr>
          <p:cNvPr id="5" name="Рисунок 4" descr="Голова с шестеренками">
            <a:extLst>
              <a:ext uri="{FF2B5EF4-FFF2-40B4-BE49-F238E27FC236}">
                <a16:creationId xmlns:a16="http://schemas.microsoft.com/office/drawing/2014/main" id="{5B99D06C-5820-E26C-C7C3-5E4BA7CD48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1061" y="3094383"/>
            <a:ext cx="2118896" cy="2214880"/>
          </a:xfrm>
          <a:prstGeom prst="rect">
            <a:avLst/>
          </a:prstGeom>
        </p:spPr>
      </p:pic>
      <p:pic>
        <p:nvPicPr>
          <p:cNvPr id="7" name="Рисунок 6" descr="Лабиринт">
            <a:extLst>
              <a:ext uri="{FF2B5EF4-FFF2-40B4-BE49-F238E27FC236}">
                <a16:creationId xmlns:a16="http://schemas.microsoft.com/office/drawing/2014/main" id="{9E7BF255-FBF5-2E3D-0B48-1251568207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45485" y="5067988"/>
            <a:ext cx="1686560" cy="1730378"/>
          </a:xfrm>
          <a:prstGeom prst="rect">
            <a:avLst/>
          </a:prstGeom>
        </p:spPr>
      </p:pic>
      <p:pic>
        <p:nvPicPr>
          <p:cNvPr id="8" name="Рисунок 7" descr="Мозговой штурм группы">
            <a:extLst>
              <a:ext uri="{FF2B5EF4-FFF2-40B4-BE49-F238E27FC236}">
                <a16:creationId xmlns:a16="http://schemas.microsoft.com/office/drawing/2014/main" id="{0D39BCF7-01AD-1AF2-7454-8F8AA0AF0C5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674088" y="3226829"/>
            <a:ext cx="2186608" cy="230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189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46617" t="8993" b="22939"/>
          <a:stretch/>
        </p:blipFill>
        <p:spPr>
          <a:xfrm flipH="1">
            <a:off x="8901098" y="420415"/>
            <a:ext cx="3290902" cy="6437586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8580637" y="84082"/>
            <a:ext cx="3611363" cy="6521669"/>
          </a:xfrm>
          <a:prstGeom prst="roundRect">
            <a:avLst/>
          </a:prstGeom>
          <a:solidFill>
            <a:srgbClr val="697AA1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68075" y="735677"/>
            <a:ext cx="9840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Montserrat" panose="00000500000000000000" pitchFamily="2" charset="-52"/>
              </a:rPr>
              <a:t>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319" y="5731333"/>
            <a:ext cx="2618481" cy="1126667"/>
          </a:xfrm>
          <a:prstGeom prst="rect">
            <a:avLst/>
          </a:prstGeom>
        </p:spPr>
      </p:pic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3545" y="84081"/>
            <a:ext cx="2585546" cy="3126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4086" y="1558241"/>
            <a:ext cx="83205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Montserrat" panose="00000500000000000000"/>
              </a:rPr>
              <a:t>Создание условий для</a:t>
            </a:r>
          </a:p>
          <a:p>
            <a:endParaRPr lang="ru-RU" sz="4000" dirty="0">
              <a:latin typeface="Montserrat" panose="00000500000000000000"/>
            </a:endParaRPr>
          </a:p>
          <a:p>
            <a:r>
              <a:rPr lang="ru-RU" sz="4000" dirty="0">
                <a:latin typeface="Montserrat" panose="00000500000000000000"/>
              </a:rPr>
              <a:t>доступного и качественного дошкольного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29102684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8880" y="14127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Montserrat" panose="00000500000000000000" pitchFamily="2" charset="-52"/>
              </a:rPr>
              <a:t>Координаты поля дефицитов </a:t>
            </a:r>
            <a:br>
              <a:rPr lang="ru-RU" sz="3200" b="1" dirty="0">
                <a:solidFill>
                  <a:srgbClr val="C00000"/>
                </a:solidFill>
                <a:latin typeface="Montserrat" panose="00000500000000000000" pitchFamily="2" charset="-52"/>
              </a:rPr>
            </a:br>
            <a:r>
              <a:rPr lang="ru-RU" sz="3200" b="1" dirty="0">
                <a:solidFill>
                  <a:srgbClr val="C00000"/>
                </a:solidFill>
                <a:latin typeface="Montserrat" panose="00000500000000000000" pitchFamily="2" charset="-52"/>
              </a:rPr>
              <a:t>психолого-педагогических компетенций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0" t="15930" r="12789" b="7413"/>
          <a:stretch/>
        </p:blipFill>
        <p:spPr>
          <a:xfrm>
            <a:off x="1086715" y="5630728"/>
            <a:ext cx="2245542" cy="988069"/>
          </a:xfrm>
        </p:spPr>
      </p:pic>
      <p:sp>
        <p:nvSpPr>
          <p:cNvPr id="11" name="TextBox 10"/>
          <p:cNvSpPr txBox="1"/>
          <p:nvPr/>
        </p:nvSpPr>
        <p:spPr>
          <a:xfrm>
            <a:off x="3896980" y="1624404"/>
            <a:ext cx="6887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Montserrat" panose="00000500000000000000" pitchFamily="2" charset="-52"/>
              </a:rPr>
              <a:t>Основной текст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E3EB95-44F8-0338-0A21-2F9FADA59450}"/>
              </a:ext>
            </a:extLst>
          </p:cNvPr>
          <p:cNvSpPr txBox="1"/>
          <p:nvPr/>
        </p:nvSpPr>
        <p:spPr>
          <a:xfrm>
            <a:off x="525228" y="1325257"/>
            <a:ext cx="11064240" cy="4447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sz="3600" b="1" kern="100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Wingdings" panose="05000000000000000000" pitchFamily="2" charset="2"/>
              </a:rPr>
              <a:t>Точка 1. Взаимодействие</a:t>
            </a:r>
            <a:r>
              <a:rPr lang="ru-RU" sz="3600" kern="100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Wingdings" panose="05000000000000000000" pitchFamily="2" charset="2"/>
              </a:rPr>
              <a:t> с обучающимися в процессе развивающей деятельности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ru-RU" sz="3600" kern="100" dirty="0">
              <a:effectLst/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sz="3600" b="1" kern="100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Wingdings" panose="05000000000000000000" pitchFamily="2" charset="2"/>
              </a:rPr>
              <a:t>Точка 2. Законы и закономерности развития </a:t>
            </a:r>
            <a:r>
              <a:rPr lang="ru-RU" sz="3600" kern="100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Wingdings" panose="05000000000000000000" pitchFamily="2" charset="2"/>
              </a:rPr>
              <a:t>личности и проявления личностных свойств, психологические законы периодизации и кризисов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21099106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8880" y="14127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Montserrat" panose="00000500000000000000" pitchFamily="2" charset="-52"/>
              </a:rPr>
              <a:t>Координаты поля дефицитов </a:t>
            </a:r>
            <a:br>
              <a:rPr lang="ru-RU" sz="3200" b="1" dirty="0">
                <a:solidFill>
                  <a:srgbClr val="C00000"/>
                </a:solidFill>
                <a:latin typeface="Montserrat" panose="00000500000000000000" pitchFamily="2" charset="-52"/>
              </a:rPr>
            </a:br>
            <a:r>
              <a:rPr lang="ru-RU" sz="3200" b="1" dirty="0">
                <a:solidFill>
                  <a:srgbClr val="C00000"/>
                </a:solidFill>
                <a:latin typeface="Montserrat" panose="00000500000000000000" pitchFamily="2" charset="-52"/>
              </a:rPr>
              <a:t>психолого-педагогических компетенций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0" t="15930" r="12789" b="7413"/>
          <a:stretch/>
        </p:blipFill>
        <p:spPr>
          <a:xfrm>
            <a:off x="1086715" y="5630728"/>
            <a:ext cx="2245542" cy="988069"/>
          </a:xfrm>
        </p:spPr>
      </p:pic>
      <p:sp>
        <p:nvSpPr>
          <p:cNvPr id="11" name="TextBox 10"/>
          <p:cNvSpPr txBox="1"/>
          <p:nvPr/>
        </p:nvSpPr>
        <p:spPr>
          <a:xfrm>
            <a:off x="3896980" y="1624404"/>
            <a:ext cx="6887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Montserrat" panose="00000500000000000000" pitchFamily="2" charset="-52"/>
              </a:rPr>
              <a:t>Основной текст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E3EB95-44F8-0338-0A21-2F9FADA59450}"/>
              </a:ext>
            </a:extLst>
          </p:cNvPr>
          <p:cNvSpPr txBox="1"/>
          <p:nvPr/>
        </p:nvSpPr>
        <p:spPr>
          <a:xfrm>
            <a:off x="843280" y="1552517"/>
            <a:ext cx="11064240" cy="3741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600" b="1" kern="100" dirty="0"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Точка 3. </a:t>
            </a:r>
            <a:r>
              <a:rPr lang="ru-RU" sz="3600" b="1" kern="100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Wingdings" panose="05000000000000000000" pitchFamily="2" charset="2"/>
              </a:rPr>
              <a:t>Выявление в ходе наблюдения </a:t>
            </a:r>
            <a:r>
              <a:rPr lang="ru-RU" sz="3600" kern="100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Wingdings" panose="05000000000000000000" pitchFamily="2" charset="2"/>
              </a:rPr>
              <a:t>поведенческих и личностных особенностей и проблем обучающихся, связанных с особенностями их развития</a:t>
            </a:r>
            <a:endParaRPr lang="ru-RU" sz="3600" kern="100" dirty="0">
              <a:effectLst/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sz="3600" b="1" kern="100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Wingdings" panose="05000000000000000000" pitchFamily="2" charset="2"/>
              </a:rPr>
              <a:t>Точка 4. Формы и принципы </a:t>
            </a:r>
            <a:r>
              <a:rPr lang="ru-RU" sz="3600" kern="100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Wingdings" panose="05000000000000000000" pitchFamily="2" charset="2"/>
              </a:rPr>
              <a:t>организации развивающего обучения</a:t>
            </a:r>
          </a:p>
        </p:txBody>
      </p:sp>
    </p:spTree>
    <p:extLst>
      <p:ext uri="{BB962C8B-B14F-4D97-AF65-F5344CB8AC3E}">
        <p14:creationId xmlns:p14="http://schemas.microsoft.com/office/powerpoint/2010/main" val="5724085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/>
          <a:srcRect r="46818" b="59155"/>
          <a:stretch/>
        </p:blipFill>
        <p:spPr>
          <a:xfrm>
            <a:off x="5123250" y="935606"/>
            <a:ext cx="7065413" cy="59296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733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Montserrat" panose="00000500000000000000" pitchFamily="2" charset="-52"/>
              </a:rPr>
              <a:t>Координаты поля дефицитов </a:t>
            </a:r>
            <a:br>
              <a:rPr lang="ru-RU" sz="3200" b="1" dirty="0">
                <a:solidFill>
                  <a:srgbClr val="C00000"/>
                </a:solidFill>
                <a:latin typeface="Montserrat" panose="00000500000000000000" pitchFamily="2" charset="-52"/>
              </a:rPr>
            </a:br>
            <a:r>
              <a:rPr lang="ru-RU" sz="3200" b="1" dirty="0">
                <a:solidFill>
                  <a:srgbClr val="C00000"/>
                </a:solidFill>
                <a:latin typeface="Montserrat" panose="00000500000000000000" pitchFamily="2" charset="-52"/>
              </a:rPr>
              <a:t>психолого-педагогических компетенций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0" t="15930" r="12789" b="7413"/>
          <a:stretch/>
        </p:blipFill>
        <p:spPr>
          <a:xfrm>
            <a:off x="1086715" y="5630728"/>
            <a:ext cx="2245542" cy="988069"/>
          </a:xfrm>
        </p:spPr>
      </p:pic>
      <p:sp>
        <p:nvSpPr>
          <p:cNvPr id="11" name="TextBox 10"/>
          <p:cNvSpPr txBox="1"/>
          <p:nvPr/>
        </p:nvSpPr>
        <p:spPr>
          <a:xfrm>
            <a:off x="3896980" y="1624404"/>
            <a:ext cx="6887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Montserrat" panose="00000500000000000000" pitchFamily="2" charset="-52"/>
              </a:rPr>
              <a:t>Основной текст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7B75DA-6909-3BD6-2C49-43924556AA01}"/>
              </a:ext>
            </a:extLst>
          </p:cNvPr>
          <p:cNvSpPr txBox="1"/>
          <p:nvPr/>
        </p:nvSpPr>
        <p:spPr>
          <a:xfrm>
            <a:off x="463827" y="1015404"/>
            <a:ext cx="11542643" cy="5603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sz="3600" b="1" kern="100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Wingdings" panose="05000000000000000000" pitchFamily="2" charset="2"/>
              </a:rPr>
              <a:t>Точка 5. Знание и соблюдение </a:t>
            </a:r>
            <a:r>
              <a:rPr lang="ru-RU" sz="3600" kern="100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Wingdings" panose="05000000000000000000" pitchFamily="2" charset="2"/>
              </a:rPr>
              <a:t>законодательных актов, правовых, нравственных и этических норм, требований профессиональной этики</a:t>
            </a:r>
            <a:endParaRPr lang="ru-RU" sz="3600" kern="100" dirty="0">
              <a:effectLst/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sz="3600" b="1" kern="100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Wingdings" panose="05000000000000000000" pitchFamily="2" charset="2"/>
              </a:rPr>
              <a:t>Точка 6. Использование в практике работы </a:t>
            </a:r>
            <a:r>
              <a:rPr lang="ru-RU" sz="3600" kern="100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Wingdings" panose="05000000000000000000" pitchFamily="2" charset="2"/>
              </a:rPr>
              <a:t>психологических подходов: культурно-исторического, системно-деятельностного и развивающего</a:t>
            </a:r>
            <a:endParaRPr lang="ru-RU" sz="3600" kern="100" dirty="0">
              <a:effectLst/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3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512771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/>
          <a:srcRect r="46818" b="59155"/>
          <a:stretch/>
        </p:blipFill>
        <p:spPr>
          <a:xfrm>
            <a:off x="5123250" y="935606"/>
            <a:ext cx="7065413" cy="59296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733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Montserrat" panose="00000500000000000000" pitchFamily="2" charset="-52"/>
              </a:rPr>
              <a:t>Координаты поля дефицитов </a:t>
            </a:r>
            <a:br>
              <a:rPr lang="ru-RU" sz="3200" b="1" dirty="0">
                <a:solidFill>
                  <a:srgbClr val="C00000"/>
                </a:solidFill>
                <a:latin typeface="Montserrat" panose="00000500000000000000" pitchFamily="2" charset="-52"/>
              </a:rPr>
            </a:br>
            <a:r>
              <a:rPr lang="ru-RU" sz="3200" b="1" dirty="0">
                <a:solidFill>
                  <a:srgbClr val="C00000"/>
                </a:solidFill>
                <a:latin typeface="Montserrat" panose="00000500000000000000" pitchFamily="2" charset="-52"/>
              </a:rPr>
              <a:t>психолого-педагогических компетенций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0" t="15930" r="12789" b="7413"/>
          <a:stretch/>
        </p:blipFill>
        <p:spPr>
          <a:xfrm>
            <a:off x="1086715" y="5630728"/>
            <a:ext cx="2245542" cy="988069"/>
          </a:xfrm>
        </p:spPr>
      </p:pic>
      <p:sp>
        <p:nvSpPr>
          <p:cNvPr id="11" name="TextBox 10"/>
          <p:cNvSpPr txBox="1"/>
          <p:nvPr/>
        </p:nvSpPr>
        <p:spPr>
          <a:xfrm>
            <a:off x="3896980" y="1624404"/>
            <a:ext cx="6887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Montserrat" panose="00000500000000000000" pitchFamily="2" charset="-52"/>
              </a:rPr>
              <a:t>Основной текст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7B75DA-6909-3BD6-2C49-43924556AA01}"/>
              </a:ext>
            </a:extLst>
          </p:cNvPr>
          <p:cNvSpPr txBox="1"/>
          <p:nvPr/>
        </p:nvSpPr>
        <p:spPr>
          <a:xfrm>
            <a:off x="659517" y="1334761"/>
            <a:ext cx="11155679" cy="5010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sz="3600" b="1" kern="100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Wingdings" panose="05000000000000000000" pitchFamily="2" charset="2"/>
              </a:rPr>
              <a:t>Точка 7. Коммуникативные умения </a:t>
            </a:r>
            <a:r>
              <a:rPr lang="ru-RU" sz="3600" kern="100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Wingdings" panose="05000000000000000000" pitchFamily="2" charset="2"/>
              </a:rPr>
              <a:t>педагога в процессе оказания адресной помощи обучающимся</a:t>
            </a:r>
            <a:r>
              <a:rPr lang="ru-RU" sz="3600" kern="100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sz="3600" b="1" kern="100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Wingdings" panose="05000000000000000000" pitchFamily="2" charset="2"/>
              </a:rPr>
              <a:t>Точка 8. Коммуникативные умения </a:t>
            </a:r>
            <a:r>
              <a:rPr lang="ru-RU" sz="3600" kern="100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Wingdings" panose="05000000000000000000" pitchFamily="2" charset="2"/>
              </a:rPr>
              <a:t>педагога в процессе психолого-педагогического сопровождения образовательных программ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3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757341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2051" y="23920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Montserrat" panose="00000500000000000000" pitchFamily="2" charset="-52"/>
              </a:rPr>
              <a:t>Координаты поля дефицитов </a:t>
            </a:r>
            <a:br>
              <a:rPr lang="ru-RU" sz="3200" b="1" dirty="0">
                <a:solidFill>
                  <a:srgbClr val="C00000"/>
                </a:solidFill>
                <a:latin typeface="Montserrat" panose="00000500000000000000" pitchFamily="2" charset="-52"/>
              </a:rPr>
            </a:br>
            <a:r>
              <a:rPr lang="ru-RU" sz="3200" b="1" dirty="0">
                <a:solidFill>
                  <a:srgbClr val="C00000"/>
                </a:solidFill>
                <a:latin typeface="Montserrat" panose="00000500000000000000" pitchFamily="2" charset="-52"/>
              </a:rPr>
              <a:t>психолого-педагогических компетенций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0" t="15930" r="12789" b="7413"/>
          <a:stretch/>
        </p:blipFill>
        <p:spPr>
          <a:xfrm>
            <a:off x="1086715" y="5630728"/>
            <a:ext cx="2245542" cy="988069"/>
          </a:xfrm>
        </p:spPr>
      </p:pic>
      <p:sp>
        <p:nvSpPr>
          <p:cNvPr id="11" name="TextBox 10"/>
          <p:cNvSpPr txBox="1"/>
          <p:nvPr/>
        </p:nvSpPr>
        <p:spPr>
          <a:xfrm>
            <a:off x="3896980" y="1624404"/>
            <a:ext cx="6887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Montserrat" panose="00000500000000000000" pitchFamily="2" charset="-52"/>
              </a:rPr>
              <a:t>Основной текст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2F0BB5-63F8-037E-4AD8-636FBCA65343}"/>
              </a:ext>
            </a:extLst>
          </p:cNvPr>
          <p:cNvSpPr txBox="1"/>
          <p:nvPr/>
        </p:nvSpPr>
        <p:spPr>
          <a:xfrm>
            <a:off x="1407780" y="1708689"/>
            <a:ext cx="9790627" cy="4238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sz="3600" b="1" kern="100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Wingdings" panose="05000000000000000000" pitchFamily="2" charset="2"/>
              </a:rPr>
              <a:t>Точка 9.</a:t>
            </a:r>
            <a:r>
              <a:rPr lang="ru-RU" sz="3600" kern="100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Wingdings" panose="05000000000000000000" pitchFamily="2" charset="2"/>
              </a:rPr>
              <a:t> </a:t>
            </a:r>
            <a:r>
              <a:rPr lang="ru-RU" sz="3600" b="1" kern="100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Wingdings" panose="05000000000000000000" pitchFamily="2" charset="2"/>
              </a:rPr>
              <a:t>Разработка</a:t>
            </a:r>
            <a:r>
              <a:rPr lang="ru-RU" sz="3600" kern="100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Wingdings" panose="05000000000000000000" pitchFamily="2" charset="2"/>
              </a:rPr>
              <a:t> (совместно 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sz="3600" kern="100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Wingdings" panose="05000000000000000000" pitchFamily="2" charset="2"/>
              </a:rPr>
              <a:t>с другими специалистами) 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sz="3600" kern="100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Wingdings" panose="05000000000000000000" pitchFamily="2" charset="2"/>
              </a:rPr>
              <a:t>и реализация совместно с родителями (законными представителями) программ индивидуального развития ребенка</a:t>
            </a:r>
            <a:endParaRPr lang="ru-RU" sz="3600" kern="100" dirty="0">
              <a:effectLst/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6486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2051" y="23920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Montserrat" panose="00000500000000000000" pitchFamily="2" charset="-52"/>
              </a:rPr>
              <a:t>Координаты поля дефицитов </a:t>
            </a:r>
            <a:br>
              <a:rPr lang="ru-RU" sz="3200" b="1" dirty="0">
                <a:solidFill>
                  <a:srgbClr val="C00000"/>
                </a:solidFill>
                <a:latin typeface="Montserrat" panose="00000500000000000000" pitchFamily="2" charset="-52"/>
              </a:rPr>
            </a:br>
            <a:r>
              <a:rPr lang="ru-RU" sz="3200" b="1" dirty="0">
                <a:solidFill>
                  <a:srgbClr val="C00000"/>
                </a:solidFill>
                <a:latin typeface="Montserrat" panose="00000500000000000000" pitchFamily="2" charset="-52"/>
              </a:rPr>
              <a:t>психолого-педагогических компетенций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0" t="15930" r="12789" b="7413"/>
          <a:stretch/>
        </p:blipFill>
        <p:spPr>
          <a:xfrm>
            <a:off x="1086715" y="5630728"/>
            <a:ext cx="2245542" cy="988069"/>
          </a:xfrm>
        </p:spPr>
      </p:pic>
      <p:sp>
        <p:nvSpPr>
          <p:cNvPr id="11" name="TextBox 10"/>
          <p:cNvSpPr txBox="1"/>
          <p:nvPr/>
        </p:nvSpPr>
        <p:spPr>
          <a:xfrm>
            <a:off x="3896980" y="1624404"/>
            <a:ext cx="6887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Montserrat" panose="00000500000000000000" pitchFamily="2" charset="-52"/>
              </a:rPr>
              <a:t>Основной текст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2F0BB5-63F8-037E-4AD8-636FBCA65343}"/>
              </a:ext>
            </a:extLst>
          </p:cNvPr>
          <p:cNvSpPr txBox="1"/>
          <p:nvPr/>
        </p:nvSpPr>
        <p:spPr>
          <a:xfrm>
            <a:off x="671184" y="934943"/>
            <a:ext cx="10639286" cy="52924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ru-RU" sz="2800" b="1" kern="100" dirty="0">
              <a:effectLst/>
              <a:latin typeface="Montserrat" panose="00000500000000000000" pitchFamily="2" charset="-52"/>
              <a:ea typeface="Calibri" panose="020F0502020204030204" pitchFamily="34" charset="0"/>
              <a:cs typeface="Wingdings" panose="05000000000000000000" pitchFamily="2" charset="2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sz="3600" b="1" kern="100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Wingdings" panose="05000000000000000000" pitchFamily="2" charset="2"/>
              </a:rPr>
              <a:t>Точка 10. Разработка и реализация </a:t>
            </a:r>
            <a:r>
              <a:rPr lang="ru-RU" sz="3600" kern="100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Wingdings" panose="05000000000000000000" pitchFamily="2" charset="2"/>
              </a:rPr>
              <a:t>индивидуальных образовательных маршрутов, индивидуальных программ развития и индивидуально-ориентированных образовательных программ с учетом личностных 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sz="3600" kern="100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Wingdings" panose="05000000000000000000" pitchFamily="2" charset="2"/>
              </a:rPr>
              <a:t>и возрастных особенностей обучающихся</a:t>
            </a: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7977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437" y="239203"/>
            <a:ext cx="10515600" cy="156131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Montserrat" panose="00000500000000000000" pitchFamily="2" charset="-52"/>
              </a:rPr>
              <a:t>О чем свидетельствуют дефициты психолого-педагогических компетенций?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0" t="15930" r="12789" b="7413"/>
          <a:stretch/>
        </p:blipFill>
        <p:spPr>
          <a:xfrm>
            <a:off x="1086715" y="5630728"/>
            <a:ext cx="2245542" cy="988069"/>
          </a:xfrm>
        </p:spPr>
      </p:pic>
      <p:sp>
        <p:nvSpPr>
          <p:cNvPr id="11" name="TextBox 10"/>
          <p:cNvSpPr txBox="1"/>
          <p:nvPr/>
        </p:nvSpPr>
        <p:spPr>
          <a:xfrm>
            <a:off x="3896980" y="1624404"/>
            <a:ext cx="6887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Montserrat" panose="00000500000000000000" pitchFamily="2" charset="-52"/>
              </a:rPr>
              <a:t>Основной текст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65433D-7205-8586-6275-1346D7A77C03}"/>
              </a:ext>
            </a:extLst>
          </p:cNvPr>
          <p:cNvSpPr txBox="1"/>
          <p:nvPr/>
        </p:nvSpPr>
        <p:spPr>
          <a:xfrm>
            <a:off x="1086715" y="1993736"/>
            <a:ext cx="9794644" cy="4334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3600" kern="100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 затруднениях во владении теоретическими знаниями в области индивидуальных особенностей, психологии и физиологических возможностей детей дошкольного возраста; 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endParaRPr lang="ru-RU" sz="3600" kern="100" dirty="0">
              <a:effectLst/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2149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437" y="239203"/>
            <a:ext cx="10515600" cy="156131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Montserrat" panose="00000500000000000000" pitchFamily="2" charset="-52"/>
              </a:rPr>
              <a:t>О чем свидетельствуют дефициты психолого-педагогических компетенций?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0" t="15930" r="12789" b="7413"/>
          <a:stretch/>
        </p:blipFill>
        <p:spPr>
          <a:xfrm>
            <a:off x="1086715" y="5630728"/>
            <a:ext cx="2245542" cy="988069"/>
          </a:xfrm>
        </p:spPr>
      </p:pic>
      <p:sp>
        <p:nvSpPr>
          <p:cNvPr id="11" name="TextBox 10"/>
          <p:cNvSpPr txBox="1"/>
          <p:nvPr/>
        </p:nvSpPr>
        <p:spPr>
          <a:xfrm>
            <a:off x="3896980" y="1624404"/>
            <a:ext cx="6887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Montserrat" panose="00000500000000000000" pitchFamily="2" charset="-52"/>
              </a:rPr>
              <a:t>Основной текст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65433D-7205-8586-6275-1346D7A77C03}"/>
              </a:ext>
            </a:extLst>
          </p:cNvPr>
          <p:cNvSpPr txBox="1"/>
          <p:nvPr/>
        </p:nvSpPr>
        <p:spPr>
          <a:xfrm>
            <a:off x="1086715" y="1993736"/>
            <a:ext cx="9794644" cy="36123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3600" kern="100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 недостаточном владении опытом использования знаний в проектировании образовательного процесса в соответствии с возрастными особенностями детей;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endParaRPr lang="ru-RU" sz="2800" kern="100" dirty="0">
              <a:effectLst/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8247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437" y="239203"/>
            <a:ext cx="10515600" cy="156131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Montserrat" panose="00000500000000000000" pitchFamily="2" charset="-52"/>
              </a:rPr>
              <a:t>О чем свидетельствуют дефициты психолого-педагогических компетенций?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0" t="15930" r="12789" b="7413"/>
          <a:stretch/>
        </p:blipFill>
        <p:spPr>
          <a:xfrm>
            <a:off x="1086715" y="5630728"/>
            <a:ext cx="2245542" cy="988069"/>
          </a:xfrm>
        </p:spPr>
      </p:pic>
      <p:sp>
        <p:nvSpPr>
          <p:cNvPr id="11" name="TextBox 10"/>
          <p:cNvSpPr txBox="1"/>
          <p:nvPr/>
        </p:nvSpPr>
        <p:spPr>
          <a:xfrm>
            <a:off x="3896980" y="1624404"/>
            <a:ext cx="6887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Montserrat" panose="00000500000000000000" pitchFamily="2" charset="-52"/>
              </a:rPr>
              <a:t>Основной текст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65433D-7205-8586-6275-1346D7A77C03}"/>
              </a:ext>
            </a:extLst>
          </p:cNvPr>
          <p:cNvSpPr txBox="1"/>
          <p:nvPr/>
        </p:nvSpPr>
        <p:spPr>
          <a:xfrm>
            <a:off x="1028576" y="2297924"/>
            <a:ext cx="10399322" cy="2453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3600" kern="100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Об </a:t>
            </a:r>
            <a:r>
              <a:rPr lang="ru-RU" sz="3600" kern="100" dirty="0"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3600" kern="100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тсутствии умения, или недостаточном развитии умения педагогическими способами определить </a:t>
            </a:r>
            <a:r>
              <a:rPr lang="ru-RU" sz="3600" kern="100" dirty="0"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динамику</a:t>
            </a:r>
            <a:r>
              <a:rPr lang="ru-RU" sz="3600" kern="100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развития детей;</a:t>
            </a:r>
          </a:p>
        </p:txBody>
      </p:sp>
    </p:spTree>
    <p:extLst>
      <p:ext uri="{BB962C8B-B14F-4D97-AF65-F5344CB8AC3E}">
        <p14:creationId xmlns:p14="http://schemas.microsoft.com/office/powerpoint/2010/main" val="19328889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437" y="239203"/>
            <a:ext cx="10515600" cy="156131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Montserrat" panose="00000500000000000000" pitchFamily="2" charset="-52"/>
              </a:rPr>
              <a:t>О чем свидетельствуют дефициты психолого-педагогических компетенций?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0" t="15930" r="12789" b="7413"/>
          <a:stretch/>
        </p:blipFill>
        <p:spPr>
          <a:xfrm>
            <a:off x="1086715" y="5630728"/>
            <a:ext cx="2245542" cy="988069"/>
          </a:xfrm>
        </p:spPr>
      </p:pic>
      <p:sp>
        <p:nvSpPr>
          <p:cNvPr id="11" name="TextBox 10"/>
          <p:cNvSpPr txBox="1"/>
          <p:nvPr/>
        </p:nvSpPr>
        <p:spPr>
          <a:xfrm>
            <a:off x="3896980" y="1624404"/>
            <a:ext cx="6887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Montserrat" panose="00000500000000000000" pitchFamily="2" charset="-52"/>
              </a:rPr>
              <a:t>Основной текст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65433D-7205-8586-6275-1346D7A77C03}"/>
              </a:ext>
            </a:extLst>
          </p:cNvPr>
          <p:cNvSpPr txBox="1"/>
          <p:nvPr/>
        </p:nvSpPr>
        <p:spPr>
          <a:xfrm>
            <a:off x="744718" y="1883144"/>
            <a:ext cx="10741319" cy="3649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3600" kern="100" dirty="0"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Об </a:t>
            </a:r>
            <a:r>
              <a:rPr lang="ru-RU" sz="3600" kern="100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отсутствии владения технологиями проектирования образовательного процесса (педагогический анализ, проектирование цели, корректирования и анализа результатов образовательного процесса)</a:t>
            </a:r>
          </a:p>
        </p:txBody>
      </p:sp>
    </p:spTree>
    <p:extLst>
      <p:ext uri="{BB962C8B-B14F-4D97-AF65-F5344CB8AC3E}">
        <p14:creationId xmlns:p14="http://schemas.microsoft.com/office/powerpoint/2010/main" val="1476752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46617" t="8993" b="22939"/>
          <a:stretch/>
        </p:blipFill>
        <p:spPr>
          <a:xfrm flipH="1">
            <a:off x="8901098" y="420415"/>
            <a:ext cx="3290902" cy="6437586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8580637" y="84082"/>
            <a:ext cx="3611363" cy="6521669"/>
          </a:xfrm>
          <a:prstGeom prst="roundRect">
            <a:avLst/>
          </a:prstGeom>
          <a:solidFill>
            <a:srgbClr val="697AA1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68075" y="735677"/>
            <a:ext cx="9840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Montserrat" panose="00000500000000000000" pitchFamily="2" charset="-52"/>
              </a:rPr>
              <a:t>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319" y="5731333"/>
            <a:ext cx="2618481" cy="1126667"/>
          </a:xfrm>
          <a:prstGeom prst="rect">
            <a:avLst/>
          </a:prstGeom>
        </p:spPr>
      </p:pic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3545" y="84081"/>
            <a:ext cx="2585546" cy="3126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Picture background">
            <a:extLst>
              <a:ext uri="{FF2B5EF4-FFF2-40B4-BE49-F238E27FC236}">
                <a16:creationId xmlns:a16="http://schemas.microsoft.com/office/drawing/2014/main" id="{1B95AAA9-C42F-B66F-0582-4FDCE8F79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09" y="62753"/>
            <a:ext cx="7461916" cy="673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Picture background">
            <a:extLst>
              <a:ext uri="{FF2B5EF4-FFF2-40B4-BE49-F238E27FC236}">
                <a16:creationId xmlns:a16="http://schemas.microsoft.com/office/drawing/2014/main" id="{17A833E5-3FE7-BBB0-DB2C-784E2897F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117" y="1820980"/>
            <a:ext cx="3826988" cy="36364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7614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2800" y="3092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EA5045"/>
                </a:solidFill>
                <a:latin typeface="Montserrat" panose="00000500000000000000" pitchFamily="2" charset="-52"/>
              </a:rPr>
              <a:t>Заголовок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46617" t="5367" b="29293"/>
          <a:stretch/>
        </p:blipFill>
        <p:spPr>
          <a:xfrm>
            <a:off x="0" y="0"/>
            <a:ext cx="3290902" cy="6865257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0" t="15930" r="12789" b="7413"/>
          <a:stretch/>
        </p:blipFill>
        <p:spPr>
          <a:xfrm>
            <a:off x="1086715" y="5630728"/>
            <a:ext cx="2245542" cy="988069"/>
          </a:xfrm>
        </p:spPr>
      </p:pic>
      <p:sp>
        <p:nvSpPr>
          <p:cNvPr id="11" name="TextBox 10"/>
          <p:cNvSpPr txBox="1"/>
          <p:nvPr/>
        </p:nvSpPr>
        <p:spPr>
          <a:xfrm>
            <a:off x="3896980" y="1624404"/>
            <a:ext cx="6887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Montserrat" panose="00000500000000000000" pitchFamily="2" charset="-52"/>
              </a:rPr>
              <a:t>Основной текст 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CF919465-A63E-0705-7AB7-A44A581723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9875090"/>
              </p:ext>
            </p:extLst>
          </p:nvPr>
        </p:nvGraphicFramePr>
        <p:xfrm>
          <a:off x="707144" y="416560"/>
          <a:ext cx="11241015" cy="6334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399959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/>
          <a:srcRect r="46818" b="59155"/>
          <a:stretch/>
        </p:blipFill>
        <p:spPr>
          <a:xfrm>
            <a:off x="5123250" y="935606"/>
            <a:ext cx="7065413" cy="59296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6715" y="79845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Montserrat" panose="00000500000000000000" pitchFamily="2" charset="-52"/>
              </a:rPr>
              <a:t>Координаты поля дефицитов </a:t>
            </a:r>
            <a:br>
              <a:rPr lang="ru-RU" b="1" dirty="0">
                <a:solidFill>
                  <a:srgbClr val="C00000"/>
                </a:solidFill>
                <a:latin typeface="Montserrat" panose="00000500000000000000" pitchFamily="2" charset="-52"/>
              </a:rPr>
            </a:br>
            <a:r>
              <a:rPr lang="ru-RU" b="1" dirty="0">
                <a:solidFill>
                  <a:srgbClr val="C00000"/>
                </a:solidFill>
                <a:latin typeface="Montserrat" panose="00000500000000000000" pitchFamily="2" charset="-52"/>
              </a:rPr>
              <a:t>предметных компетенций</a:t>
            </a:r>
            <a:br>
              <a:rPr lang="ru-RU" b="1" dirty="0">
                <a:solidFill>
                  <a:srgbClr val="EA5045"/>
                </a:solidFill>
                <a:latin typeface="Montserrat" panose="00000500000000000000" pitchFamily="2" charset="-52"/>
              </a:rPr>
            </a:br>
            <a:endParaRPr lang="ru-RU" b="1" dirty="0">
              <a:solidFill>
                <a:srgbClr val="EA5045"/>
              </a:solidFill>
              <a:latin typeface="Montserrat" panose="00000500000000000000" pitchFamily="2" charset="-52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0" t="15930" r="12789" b="7413"/>
          <a:stretch/>
        </p:blipFill>
        <p:spPr>
          <a:xfrm>
            <a:off x="1086715" y="5630728"/>
            <a:ext cx="2245542" cy="988069"/>
          </a:xfrm>
        </p:spPr>
      </p:pic>
      <p:sp>
        <p:nvSpPr>
          <p:cNvPr id="4" name="Прямоугольник 3"/>
          <p:cNvSpPr/>
          <p:nvPr/>
        </p:nvSpPr>
        <p:spPr>
          <a:xfrm>
            <a:off x="1815549" y="2261169"/>
            <a:ext cx="8958468" cy="3645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Точка 1.</a:t>
            </a:r>
            <a:r>
              <a:rPr lang="ru-RU" sz="3600" dirty="0"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Общение в дошкольном возрасте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dirty="0"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Точка 2.</a:t>
            </a:r>
            <a:r>
              <a:rPr lang="ru-RU" sz="3600" dirty="0"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Овладение ребенком речью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2115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/>
          <a:srcRect r="46818" b="59155"/>
          <a:stretch/>
        </p:blipFill>
        <p:spPr>
          <a:xfrm>
            <a:off x="5123250" y="935606"/>
            <a:ext cx="7065413" cy="59296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6715" y="5633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dirty="0">
                <a:solidFill>
                  <a:srgbClr val="EA5045"/>
                </a:solidFill>
                <a:latin typeface="Montserrat" panose="00000500000000000000" pitchFamily="2" charset="-52"/>
              </a:rPr>
            </a:br>
            <a:r>
              <a:rPr lang="ru-RU" b="1" dirty="0">
                <a:solidFill>
                  <a:srgbClr val="C00000"/>
                </a:solidFill>
                <a:latin typeface="Montserrat" panose="00000500000000000000" pitchFamily="2" charset="-52"/>
              </a:rPr>
              <a:t>Координаты поля дефицитов </a:t>
            </a:r>
            <a:br>
              <a:rPr lang="ru-RU" b="1" dirty="0">
                <a:solidFill>
                  <a:srgbClr val="C00000"/>
                </a:solidFill>
                <a:latin typeface="Montserrat" panose="00000500000000000000" pitchFamily="2" charset="-52"/>
              </a:rPr>
            </a:br>
            <a:r>
              <a:rPr lang="ru-RU" b="1" dirty="0">
                <a:solidFill>
                  <a:srgbClr val="C00000"/>
                </a:solidFill>
                <a:latin typeface="Montserrat" panose="00000500000000000000" pitchFamily="2" charset="-52"/>
              </a:rPr>
              <a:t>предметных компетенций</a:t>
            </a:r>
            <a:endParaRPr lang="ru-RU" b="1" dirty="0">
              <a:solidFill>
                <a:srgbClr val="EA5045"/>
              </a:solidFill>
              <a:latin typeface="Montserrat" panose="00000500000000000000" pitchFamily="2" charset="-52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0" t="15930" r="12789" b="7413"/>
          <a:stretch/>
        </p:blipFill>
        <p:spPr>
          <a:xfrm>
            <a:off x="1086715" y="5630728"/>
            <a:ext cx="2245542" cy="988069"/>
          </a:xfrm>
        </p:spPr>
      </p:pic>
      <p:sp>
        <p:nvSpPr>
          <p:cNvPr id="3" name="Прямоугольник 2"/>
          <p:cNvSpPr/>
          <p:nvPr/>
        </p:nvSpPr>
        <p:spPr>
          <a:xfrm>
            <a:off x="2080591" y="2261169"/>
            <a:ext cx="8786192" cy="3820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Точка 3.</a:t>
            </a:r>
            <a:r>
              <a:rPr lang="ru-RU" sz="3600" dirty="0"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Обогащение активного словаря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dirty="0"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Точка 4.</a:t>
            </a:r>
            <a:r>
              <a:rPr lang="ru-RU" sz="3600" dirty="0"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Развитие звуковой и интонационной выразительности речи</a:t>
            </a:r>
            <a:endParaRPr lang="ru-RU" sz="3600" dirty="0">
              <a:effectLst/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9878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/>
          <a:srcRect r="46818" b="59155"/>
          <a:stretch/>
        </p:blipFill>
        <p:spPr>
          <a:xfrm>
            <a:off x="5126587" y="852545"/>
            <a:ext cx="7065413" cy="59296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6715" y="5633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dirty="0">
                <a:solidFill>
                  <a:srgbClr val="EA5045"/>
                </a:solidFill>
                <a:latin typeface="Montserrat" panose="00000500000000000000" pitchFamily="2" charset="-52"/>
              </a:rPr>
            </a:br>
            <a:r>
              <a:rPr lang="ru-RU" b="1" dirty="0">
                <a:solidFill>
                  <a:srgbClr val="C00000"/>
                </a:solidFill>
                <a:latin typeface="Montserrat" panose="00000500000000000000" pitchFamily="2" charset="-52"/>
              </a:rPr>
              <a:t>Координаты поля дефицитов </a:t>
            </a:r>
            <a:br>
              <a:rPr lang="ru-RU" b="1" dirty="0">
                <a:solidFill>
                  <a:srgbClr val="C00000"/>
                </a:solidFill>
                <a:latin typeface="Montserrat" panose="00000500000000000000" pitchFamily="2" charset="-52"/>
              </a:rPr>
            </a:br>
            <a:r>
              <a:rPr lang="ru-RU" b="1" dirty="0">
                <a:solidFill>
                  <a:srgbClr val="C00000"/>
                </a:solidFill>
                <a:latin typeface="Montserrat" panose="00000500000000000000" pitchFamily="2" charset="-52"/>
              </a:rPr>
              <a:t>предметных компетенций</a:t>
            </a:r>
            <a:endParaRPr lang="ru-RU" b="1" dirty="0">
              <a:solidFill>
                <a:srgbClr val="EA5045"/>
              </a:solidFill>
              <a:latin typeface="Montserrat" panose="00000500000000000000" pitchFamily="2" charset="-52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0" t="15930" r="12789" b="7413"/>
          <a:stretch/>
        </p:blipFill>
        <p:spPr>
          <a:xfrm>
            <a:off x="1086715" y="5813598"/>
            <a:ext cx="2245542" cy="988069"/>
          </a:xfrm>
        </p:spPr>
      </p:pic>
      <p:sp>
        <p:nvSpPr>
          <p:cNvPr id="3" name="Прямоугольник 2"/>
          <p:cNvSpPr/>
          <p:nvPr/>
        </p:nvSpPr>
        <p:spPr>
          <a:xfrm>
            <a:off x="1630444" y="1387331"/>
            <a:ext cx="9276485" cy="4618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Точка 5.</a:t>
            </a:r>
            <a:r>
              <a:rPr lang="ru-RU" sz="3600" dirty="0"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Развитие речевого творчества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dirty="0"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Точка 6.</a:t>
            </a:r>
            <a:r>
              <a:rPr lang="ru-RU" sz="3600" dirty="0"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Развитие связной, грамматически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dirty="0"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Точка 7.</a:t>
            </a:r>
            <a:r>
              <a:rPr lang="ru-RU" sz="3600" dirty="0"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Детская литература</a:t>
            </a:r>
            <a:endParaRPr lang="ru-RU" sz="3600" dirty="0">
              <a:effectLst/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1412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/>
          <a:srcRect r="46818" b="59155"/>
          <a:stretch/>
        </p:blipFill>
        <p:spPr>
          <a:xfrm>
            <a:off x="5126587" y="615351"/>
            <a:ext cx="7065413" cy="59296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6715" y="5633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dirty="0">
                <a:solidFill>
                  <a:srgbClr val="EA5045"/>
                </a:solidFill>
                <a:latin typeface="Montserrat" panose="00000500000000000000" pitchFamily="2" charset="-52"/>
              </a:rPr>
            </a:br>
            <a:r>
              <a:rPr lang="ru-RU" b="1" dirty="0">
                <a:solidFill>
                  <a:srgbClr val="C00000"/>
                </a:solidFill>
                <a:latin typeface="Montserrat" panose="00000500000000000000" pitchFamily="2" charset="-52"/>
              </a:rPr>
              <a:t>Координаты поля дефицитов </a:t>
            </a:r>
            <a:br>
              <a:rPr lang="ru-RU" b="1" dirty="0">
                <a:solidFill>
                  <a:srgbClr val="C00000"/>
                </a:solidFill>
                <a:latin typeface="Montserrat" panose="00000500000000000000" pitchFamily="2" charset="-52"/>
              </a:rPr>
            </a:br>
            <a:r>
              <a:rPr lang="ru-RU" b="1" dirty="0">
                <a:solidFill>
                  <a:srgbClr val="C00000"/>
                </a:solidFill>
                <a:latin typeface="Montserrat" panose="00000500000000000000" pitchFamily="2" charset="-52"/>
              </a:rPr>
              <a:t>предметных компетенций</a:t>
            </a:r>
            <a:endParaRPr lang="ru-RU" b="1" dirty="0">
              <a:solidFill>
                <a:srgbClr val="EA5045"/>
              </a:solidFill>
              <a:latin typeface="Montserrat" panose="00000500000000000000" pitchFamily="2" charset="-52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0" t="15930" r="12789" b="7413"/>
          <a:stretch/>
        </p:blipFill>
        <p:spPr>
          <a:xfrm>
            <a:off x="1086715" y="5980351"/>
            <a:ext cx="2245542" cy="988069"/>
          </a:xfrm>
        </p:spPr>
      </p:pic>
      <p:sp>
        <p:nvSpPr>
          <p:cNvPr id="4" name="Прямоугольник 3"/>
          <p:cNvSpPr/>
          <p:nvPr/>
        </p:nvSpPr>
        <p:spPr>
          <a:xfrm>
            <a:off x="690282" y="1533197"/>
            <a:ext cx="11089341" cy="4618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Точка 8.</a:t>
            </a:r>
            <a:r>
              <a:rPr lang="ru-RU" sz="3600" dirty="0"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Развитие мышления, элементарных математических представлений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3600" dirty="0"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Точка 9.</a:t>
            </a:r>
            <a:r>
              <a:rPr lang="ru-RU" sz="3600" dirty="0"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Развитие экологической культуры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3600" dirty="0"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dirty="0"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3600" b="1" dirty="0"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Точка 10.</a:t>
            </a:r>
            <a:r>
              <a:rPr lang="ru-RU" sz="3600" dirty="0"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Развитие элементарных естественно-научных представлений</a:t>
            </a:r>
            <a:endParaRPr lang="ru-RU" sz="3600" dirty="0">
              <a:effectLst/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5231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8350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Montserrat" panose="00000500000000000000" pitchFamily="2" charset="-52"/>
              </a:rPr>
              <a:t>О чем свидетельствуют дефициты предметных компетенций?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0" t="15930" r="12789" b="7413"/>
          <a:stretch/>
        </p:blipFill>
        <p:spPr>
          <a:xfrm>
            <a:off x="1086715" y="5630728"/>
            <a:ext cx="2245542" cy="988069"/>
          </a:xfrm>
        </p:spPr>
      </p:pic>
      <p:sp>
        <p:nvSpPr>
          <p:cNvPr id="11" name="TextBox 10"/>
          <p:cNvSpPr txBox="1"/>
          <p:nvPr/>
        </p:nvSpPr>
        <p:spPr>
          <a:xfrm>
            <a:off x="3896980" y="1624404"/>
            <a:ext cx="6887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Montserrat" panose="00000500000000000000" pitchFamily="2" charset="-52"/>
              </a:rPr>
              <a:t>Основной текст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DF4366-37AE-252E-D082-DD35DE9EF5A7}"/>
              </a:ext>
            </a:extLst>
          </p:cNvPr>
          <p:cNvSpPr txBox="1"/>
          <p:nvPr/>
        </p:nvSpPr>
        <p:spPr>
          <a:xfrm>
            <a:off x="1671320" y="2091298"/>
            <a:ext cx="973328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effectLst/>
                <a:latin typeface="Montserrat" panose="00000500000000000000" pitchFamily="2" charset="-52"/>
                <a:ea typeface="Calibri" panose="020F0502020204030204" pitchFamily="34" charset="0"/>
              </a:rPr>
              <a:t>В области предметных компетенций, </a:t>
            </a:r>
          </a:p>
          <a:p>
            <a:pPr algn="ctr"/>
            <a:r>
              <a:rPr lang="ru-RU" sz="2800" dirty="0">
                <a:effectLst/>
                <a:latin typeface="Montserrat" panose="00000500000000000000" pitchFamily="2" charset="-52"/>
                <a:ea typeface="Calibri" panose="020F0502020204030204" pitchFamily="34" charset="0"/>
              </a:rPr>
              <a:t>выявленные дефициты касаются затруднений</a:t>
            </a:r>
          </a:p>
          <a:p>
            <a:pPr algn="ctr"/>
            <a:r>
              <a:rPr lang="ru-RU" sz="2800" dirty="0">
                <a:effectLst/>
                <a:latin typeface="Montserrat" panose="00000500000000000000" pitchFamily="2" charset="-52"/>
                <a:ea typeface="Calibri" panose="020F0502020204030204" pitchFamily="34" charset="0"/>
              </a:rPr>
              <a:t> успешного </a:t>
            </a:r>
            <a:r>
              <a:rPr lang="ru-RU" sz="2800" b="1" dirty="0">
                <a:effectLst/>
                <a:latin typeface="Montserrat" panose="00000500000000000000" pitchFamily="2" charset="-52"/>
                <a:ea typeface="Calibri" panose="020F0502020204030204" pitchFamily="34" charset="0"/>
              </a:rPr>
              <a:t>выполнения конкретного действия</a:t>
            </a:r>
          </a:p>
          <a:p>
            <a:pPr algn="ctr"/>
            <a:r>
              <a:rPr lang="ru-RU" sz="2800" dirty="0">
                <a:effectLst/>
                <a:latin typeface="Montserrat" panose="00000500000000000000" pitchFamily="2" charset="-52"/>
                <a:ea typeface="Calibri" panose="020F0502020204030204" pitchFamily="34" charset="0"/>
              </a:rPr>
              <a:t> в  предметной области, </a:t>
            </a:r>
          </a:p>
          <a:p>
            <a:pPr algn="ctr"/>
            <a:r>
              <a:rPr lang="ru-RU" sz="2800" dirty="0">
                <a:effectLst/>
                <a:latin typeface="Montserrat" panose="00000500000000000000" pitchFamily="2" charset="-52"/>
                <a:ea typeface="Calibri" panose="020F0502020204030204" pitchFamily="34" charset="0"/>
              </a:rPr>
              <a:t>включающей узкоспециальные знания, </a:t>
            </a:r>
          </a:p>
          <a:p>
            <a:pPr algn="ctr"/>
            <a:r>
              <a:rPr lang="ru-RU" sz="2800" dirty="0">
                <a:effectLst/>
                <a:latin typeface="Montserrat" panose="00000500000000000000" pitchFamily="2" charset="-52"/>
                <a:ea typeface="Calibri" panose="020F0502020204030204" pitchFamily="34" charset="0"/>
              </a:rPr>
              <a:t>особого рода </a:t>
            </a:r>
            <a:r>
              <a:rPr lang="ru-RU" sz="2800" b="1" dirty="0">
                <a:effectLst/>
                <a:latin typeface="Montserrat" panose="00000500000000000000" pitchFamily="2" charset="-52"/>
                <a:ea typeface="Calibri" panose="020F0502020204030204" pitchFamily="34" charset="0"/>
              </a:rPr>
              <a:t>предметные навыки</a:t>
            </a:r>
            <a:r>
              <a:rPr lang="ru-RU" sz="2800" dirty="0">
                <a:effectLst/>
                <a:latin typeface="Montserrat" panose="00000500000000000000" pitchFamily="2" charset="-52"/>
                <a:ea typeface="Calibri" panose="020F0502020204030204" pitchFamily="34" charset="0"/>
              </a:rPr>
              <a:t>,</a:t>
            </a:r>
          </a:p>
          <a:p>
            <a:pPr algn="ctr"/>
            <a:r>
              <a:rPr lang="ru-RU" sz="2800" dirty="0">
                <a:effectLst/>
                <a:latin typeface="Montserrat" panose="00000500000000000000" pitchFamily="2" charset="-52"/>
                <a:ea typeface="Calibri" panose="020F0502020204030204" pitchFamily="34" charset="0"/>
              </a:rPr>
              <a:t> </a:t>
            </a:r>
            <a:r>
              <a:rPr lang="ru-RU" sz="2800" b="1" dirty="0">
                <a:effectLst/>
                <a:latin typeface="Montserrat" panose="00000500000000000000" pitchFamily="2" charset="-52"/>
                <a:ea typeface="Calibri" panose="020F0502020204030204" pitchFamily="34" charset="0"/>
              </a:rPr>
              <a:t>способы мышления</a:t>
            </a:r>
            <a:r>
              <a:rPr lang="ru-RU" sz="2800" dirty="0">
                <a:effectLst/>
                <a:latin typeface="Montserrat" panose="00000500000000000000" pitchFamily="2" charset="-52"/>
                <a:ea typeface="Calibri" panose="020F0502020204030204" pitchFamily="34" charset="0"/>
              </a:rPr>
              <a:t>, </a:t>
            </a:r>
            <a:r>
              <a:rPr lang="ru-RU" sz="2800" b="1" dirty="0">
                <a:effectLst/>
                <a:latin typeface="Montserrat" panose="00000500000000000000" pitchFamily="2" charset="-52"/>
                <a:ea typeface="Calibri" panose="020F0502020204030204" pitchFamily="34" charset="0"/>
              </a:rPr>
              <a:t>понимание ответственности</a:t>
            </a:r>
            <a:r>
              <a:rPr lang="ru-RU" sz="2800" dirty="0">
                <a:effectLst/>
                <a:latin typeface="Montserrat" panose="00000500000000000000" pitchFamily="2" charset="-52"/>
                <a:ea typeface="Calibri" panose="020F0502020204030204" pitchFamily="34" charset="0"/>
              </a:rPr>
              <a:t> за свои действия</a:t>
            </a:r>
            <a:endParaRPr lang="ru-RU" sz="2800" dirty="0"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2225213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0" t="15930" r="12789" b="7413"/>
          <a:stretch/>
        </p:blipFill>
        <p:spPr>
          <a:xfrm>
            <a:off x="1086715" y="5630728"/>
            <a:ext cx="2245542" cy="988069"/>
          </a:xfrm>
        </p:spPr>
      </p:pic>
      <p:sp>
        <p:nvSpPr>
          <p:cNvPr id="11" name="TextBox 10"/>
          <p:cNvSpPr txBox="1"/>
          <p:nvPr/>
        </p:nvSpPr>
        <p:spPr>
          <a:xfrm>
            <a:off x="3896980" y="1624404"/>
            <a:ext cx="6887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Montserrat" panose="00000500000000000000" pitchFamily="2" charset="-52"/>
              </a:rPr>
              <a:t>Основной текст 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FE3D32AC-161B-AD8C-B802-E90D924C0D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2455629"/>
              </p:ext>
            </p:extLst>
          </p:nvPr>
        </p:nvGraphicFramePr>
        <p:xfrm>
          <a:off x="2082800" y="1097280"/>
          <a:ext cx="8402320" cy="5332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594253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0" t="15930" r="12789" b="7413"/>
          <a:stretch/>
        </p:blipFill>
        <p:spPr>
          <a:xfrm>
            <a:off x="1086715" y="5630728"/>
            <a:ext cx="2245542" cy="988069"/>
          </a:xfrm>
        </p:spPr>
      </p:pic>
      <p:sp>
        <p:nvSpPr>
          <p:cNvPr id="11" name="TextBox 10"/>
          <p:cNvSpPr txBox="1"/>
          <p:nvPr/>
        </p:nvSpPr>
        <p:spPr>
          <a:xfrm>
            <a:off x="3896980" y="1624404"/>
            <a:ext cx="6887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Montserrat" panose="00000500000000000000" pitchFamily="2" charset="-52"/>
              </a:rPr>
              <a:t>Основной текст 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A27D9B3-6081-98B4-A777-71FFE4B85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542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Montserrat" panose="00000500000000000000" pitchFamily="2" charset="-52"/>
              </a:rPr>
              <a:t>Дефицитное поле методических компетенций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F1ABC2-C7CA-7B5D-89D1-DD433AB936B7}"/>
              </a:ext>
            </a:extLst>
          </p:cNvPr>
          <p:cNvSpPr txBox="1"/>
          <p:nvPr/>
        </p:nvSpPr>
        <p:spPr>
          <a:xfrm>
            <a:off x="1086715" y="1414623"/>
            <a:ext cx="10420104" cy="42521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ru-RU" sz="3200" b="1" kern="100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Wingdings" panose="05000000000000000000" pitchFamily="2" charset="2"/>
              </a:rPr>
              <a:t>История, теория, закономерности и принципы построения</a:t>
            </a:r>
            <a:r>
              <a:rPr lang="ru-RU" sz="3200" kern="100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Wingdings" panose="05000000000000000000" pitchFamily="2" charset="2"/>
              </a:rPr>
              <a:t> и функционирования образовательных систем, роль и место образования в жизни личности и общества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ru-RU" sz="3200" b="1" kern="100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Wingdings" panose="05000000000000000000" pitchFamily="2" charset="2"/>
              </a:rPr>
              <a:t>Методы и технологии </a:t>
            </a:r>
            <a:r>
              <a:rPr lang="ru-RU" sz="3200" kern="100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Wingdings" panose="05000000000000000000" pitchFamily="2" charset="2"/>
              </a:rPr>
              <a:t>поликультурного, дифференцированного и развивающего обучения</a:t>
            </a:r>
          </a:p>
        </p:txBody>
      </p:sp>
    </p:spTree>
    <p:extLst>
      <p:ext uri="{BB962C8B-B14F-4D97-AF65-F5344CB8AC3E}">
        <p14:creationId xmlns:p14="http://schemas.microsoft.com/office/powerpoint/2010/main" val="235565709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/>
          <a:srcRect r="46818" b="59155"/>
          <a:stretch/>
        </p:blipFill>
        <p:spPr>
          <a:xfrm>
            <a:off x="5123250" y="935606"/>
            <a:ext cx="7065413" cy="59296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46617" t="5367" b="29293"/>
          <a:stretch/>
        </p:blipFill>
        <p:spPr>
          <a:xfrm>
            <a:off x="0" y="0"/>
            <a:ext cx="3290902" cy="6865257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0" t="15930" r="12789" b="7413"/>
          <a:stretch/>
        </p:blipFill>
        <p:spPr>
          <a:xfrm>
            <a:off x="1086715" y="5630728"/>
            <a:ext cx="2245542" cy="988069"/>
          </a:xfrm>
        </p:spPr>
      </p:pic>
      <p:sp>
        <p:nvSpPr>
          <p:cNvPr id="11" name="TextBox 10"/>
          <p:cNvSpPr txBox="1"/>
          <p:nvPr/>
        </p:nvSpPr>
        <p:spPr>
          <a:xfrm>
            <a:off x="3896980" y="1624404"/>
            <a:ext cx="6887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Montserrat" panose="00000500000000000000" pitchFamily="2" charset="-52"/>
              </a:rPr>
              <a:t>Основной текст 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A27D9B3-6081-98B4-A777-71FFE4B85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542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Montserrat" panose="00000500000000000000" pitchFamily="2" charset="-52"/>
              </a:rPr>
              <a:t>Дефицитное поле методических компетенций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F1ABC2-C7CA-7B5D-89D1-DD433AB936B7}"/>
              </a:ext>
            </a:extLst>
          </p:cNvPr>
          <p:cNvSpPr txBox="1"/>
          <p:nvPr/>
        </p:nvSpPr>
        <p:spPr>
          <a:xfrm>
            <a:off x="1737361" y="1278511"/>
            <a:ext cx="9367924" cy="4460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ru-RU" sz="2800" b="1" kern="100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Wingdings" panose="05000000000000000000" pitchFamily="2" charset="2"/>
              </a:rPr>
              <a:t>Основы методики</a:t>
            </a:r>
            <a:r>
              <a:rPr lang="ru-RU" sz="2800" kern="100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Wingdings" panose="05000000000000000000" pitchFamily="2" charset="2"/>
              </a:rPr>
              <a:t>, основные принципы деятельностного подхода, виды и приемы современных педагогических технологий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ru-RU" sz="2800" b="1" kern="100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Wingdings" panose="05000000000000000000" pitchFamily="2" charset="2"/>
              </a:rPr>
              <a:t>Основы формирования </a:t>
            </a:r>
            <a:r>
              <a:rPr lang="ru-RU" sz="2800" kern="100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Wingdings" panose="05000000000000000000" pitchFamily="2" charset="2"/>
              </a:rPr>
              <a:t>содержания образования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ru-RU" sz="2800" b="1" kern="100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Wingdings" panose="05000000000000000000" pitchFamily="2" charset="2"/>
              </a:rPr>
              <a:t>Педагогические закономерности </a:t>
            </a:r>
            <a:r>
              <a:rPr lang="ru-RU" sz="2800" kern="100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Wingdings" panose="05000000000000000000" pitchFamily="2" charset="2"/>
              </a:rPr>
              <a:t>организации образовательного процесса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ru-RU" sz="2800" b="1" kern="100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Wingdings" panose="05000000000000000000" pitchFamily="2" charset="2"/>
              </a:rPr>
              <a:t>Планирование</a:t>
            </a:r>
            <a:r>
              <a:rPr lang="ru-RU" sz="2800" kern="100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Wingdings" panose="05000000000000000000" pitchFamily="2" charset="2"/>
              </a:rPr>
              <a:t> и проведение занятий</a:t>
            </a:r>
          </a:p>
        </p:txBody>
      </p:sp>
    </p:spTree>
    <p:extLst>
      <p:ext uri="{BB962C8B-B14F-4D97-AF65-F5344CB8AC3E}">
        <p14:creationId xmlns:p14="http://schemas.microsoft.com/office/powerpoint/2010/main" val="10356488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0" t="15930" r="12789" b="7413"/>
          <a:stretch/>
        </p:blipFill>
        <p:spPr>
          <a:xfrm>
            <a:off x="1086715" y="5630728"/>
            <a:ext cx="2245542" cy="988069"/>
          </a:xfrm>
        </p:spPr>
      </p:pic>
      <p:sp>
        <p:nvSpPr>
          <p:cNvPr id="11" name="TextBox 10"/>
          <p:cNvSpPr txBox="1"/>
          <p:nvPr/>
        </p:nvSpPr>
        <p:spPr>
          <a:xfrm>
            <a:off x="3896980" y="1624404"/>
            <a:ext cx="6887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Montserrat" panose="00000500000000000000" pitchFamily="2" charset="-52"/>
              </a:rPr>
              <a:t>Основной текст 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A27D9B3-6081-98B4-A777-71FFE4B85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542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kern="100" dirty="0">
                <a:solidFill>
                  <a:srgbClr val="C0000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Источники профессиональных дефицитов</a:t>
            </a:r>
            <a:br>
              <a:rPr lang="ru-RU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rgbClr val="C00000"/>
              </a:solidFill>
              <a:latin typeface="Montserrat" panose="00000500000000000000" pitchFamily="2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F1ABC2-C7CA-7B5D-89D1-DD433AB936B7}"/>
              </a:ext>
            </a:extLst>
          </p:cNvPr>
          <p:cNvSpPr txBox="1"/>
          <p:nvPr/>
        </p:nvSpPr>
        <p:spPr>
          <a:xfrm>
            <a:off x="914400" y="1151949"/>
            <a:ext cx="10098975" cy="45339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800" b="1" kern="100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Качество профессиональной подготовки</a:t>
            </a:r>
            <a:endParaRPr lang="ru-RU" sz="2800" kern="100" dirty="0">
              <a:effectLst/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kern="100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800" kern="100" dirty="0">
              <a:effectLst/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800" b="1" kern="100" dirty="0"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800" b="1" kern="100" dirty="0"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Б</a:t>
            </a:r>
            <a:r>
              <a:rPr lang="ru-RU" sz="2800" b="1" kern="100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ыстрое изменение в области науки и техники, </a:t>
            </a:r>
          </a:p>
          <a:p>
            <a:pPr algn="just"/>
            <a:r>
              <a:rPr lang="ru-RU" sz="2800" b="1" kern="100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   к которым необходимо успеть адаптироваться,</a:t>
            </a:r>
          </a:p>
          <a:p>
            <a:pPr algn="just"/>
            <a:endParaRPr lang="ru-RU" sz="2800" b="1" kern="100" dirty="0"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kern="100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  уровень компетенций не успевает за    современными     тенденциями развития дошкольного образования </a:t>
            </a:r>
            <a:r>
              <a:rPr lang="ru-RU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206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46617" t="8993" b="22939"/>
          <a:stretch/>
        </p:blipFill>
        <p:spPr>
          <a:xfrm flipH="1">
            <a:off x="8901098" y="420415"/>
            <a:ext cx="3290902" cy="6437586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8580637" y="84082"/>
            <a:ext cx="3611363" cy="6521669"/>
          </a:xfrm>
          <a:prstGeom prst="roundRect">
            <a:avLst/>
          </a:prstGeom>
          <a:solidFill>
            <a:srgbClr val="697AA1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68075" y="735677"/>
            <a:ext cx="9840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Montserrat" panose="00000500000000000000" pitchFamily="2" charset="-52"/>
              </a:rPr>
              <a:t>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319" y="5731333"/>
            <a:ext cx="2618481" cy="1126667"/>
          </a:xfrm>
          <a:prstGeom prst="rect">
            <a:avLst/>
          </a:prstGeom>
        </p:spPr>
      </p:pic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2837" y="189185"/>
            <a:ext cx="1983402" cy="2722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6" y="1530393"/>
            <a:ext cx="9530434" cy="40327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21886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46617" t="8993" b="22939"/>
          <a:stretch/>
        </p:blipFill>
        <p:spPr>
          <a:xfrm flipH="1">
            <a:off x="8901098" y="0"/>
            <a:ext cx="3290902" cy="7151913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8389106" y="12247"/>
            <a:ext cx="3611363" cy="6845753"/>
          </a:xfrm>
          <a:prstGeom prst="roundRect">
            <a:avLst/>
          </a:prstGeom>
          <a:solidFill>
            <a:srgbClr val="697AA1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38200" y="1690688"/>
            <a:ext cx="9840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Montserrat" panose="00000500000000000000" pitchFamily="2" charset="-52"/>
              </a:rPr>
              <a:t>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319" y="5731333"/>
            <a:ext cx="2618481" cy="11266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0DD248A-ED91-BD99-16BB-8125AA3F1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368" y="247553"/>
            <a:ext cx="4067175" cy="3048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190171-DD22-D598-B6EF-1C6E868695C5}"/>
              </a:ext>
            </a:extLst>
          </p:cNvPr>
          <p:cNvSpPr txBox="1"/>
          <p:nvPr/>
        </p:nvSpPr>
        <p:spPr>
          <a:xfrm>
            <a:off x="438150" y="491373"/>
            <a:ext cx="704932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600" kern="100" dirty="0">
                <a:latin typeface="Montserrat" panose="0000050000000000000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3600" kern="100" dirty="0">
                <a:effectLst/>
                <a:latin typeface="Montserrat" panose="00000500000000000000"/>
                <a:ea typeface="Calibri" panose="020F0502020204030204" pitchFamily="34" charset="0"/>
                <a:cs typeface="Times New Roman" panose="02020603050405020304" pitchFamily="18" charset="0"/>
              </a:rPr>
              <a:t>ути совершенствования профессионального развития педагога дошкольного образования </a:t>
            </a:r>
            <a:r>
              <a:rPr lang="ru-RU" sz="1800" kern="100" dirty="0">
                <a:effectLst/>
                <a:latin typeface="Montserrat" panose="0000050000000000000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kern="100" dirty="0">
              <a:effectLst/>
              <a:latin typeface="Montserrat" panose="0000050000000000000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6" y="3295553"/>
            <a:ext cx="6191250" cy="317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75602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/>
          <a:srcRect r="46818" b="59155"/>
          <a:stretch/>
        </p:blipFill>
        <p:spPr>
          <a:xfrm>
            <a:off x="5123250" y="935606"/>
            <a:ext cx="7065413" cy="59296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46617" t="5367" b="29293"/>
          <a:stretch/>
        </p:blipFill>
        <p:spPr>
          <a:xfrm>
            <a:off x="0" y="0"/>
            <a:ext cx="3290902" cy="6865257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0" t="15930" r="12789" b="7413"/>
          <a:stretch/>
        </p:blipFill>
        <p:spPr>
          <a:xfrm>
            <a:off x="8923628" y="445577"/>
            <a:ext cx="2964142" cy="1304262"/>
          </a:xfrm>
        </p:spPr>
      </p:pic>
      <p:sp>
        <p:nvSpPr>
          <p:cNvPr id="12" name="Скругленный прямоугольник 11"/>
          <p:cNvSpPr/>
          <p:nvPr/>
        </p:nvSpPr>
        <p:spPr>
          <a:xfrm>
            <a:off x="304229" y="2133673"/>
            <a:ext cx="11583541" cy="4347751"/>
          </a:xfrm>
          <a:prstGeom prst="roundRect">
            <a:avLst/>
          </a:prstGeom>
          <a:solidFill>
            <a:schemeClr val="accent5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Если владеть технологией прогнозирования возможных результатов, то риски можно уменьшить, негативные последствия предотвратить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u="sng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Задачи</a:t>
            </a:r>
          </a:p>
          <a:p>
            <a:pPr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800" b="1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Определить точки повышенного риска</a:t>
            </a:r>
          </a:p>
          <a:p>
            <a:pPr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800" b="1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Оценить степень риска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B861672E-8CD6-C15F-8F05-4401A7D6F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402" y="1"/>
            <a:ext cx="4446309" cy="29362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72034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/>
          <a:srcRect r="46818" b="59155"/>
          <a:stretch/>
        </p:blipFill>
        <p:spPr>
          <a:xfrm>
            <a:off x="5123250" y="935606"/>
            <a:ext cx="7065413" cy="59296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46617" t="5367" b="29293"/>
          <a:stretch/>
        </p:blipFill>
        <p:spPr>
          <a:xfrm>
            <a:off x="0" y="0"/>
            <a:ext cx="3290902" cy="6865257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0" t="15930" r="12789" b="7413"/>
          <a:stretch/>
        </p:blipFill>
        <p:spPr>
          <a:xfrm>
            <a:off x="10077293" y="632425"/>
            <a:ext cx="2093530" cy="1058959"/>
          </a:xfrm>
        </p:spPr>
      </p:pic>
      <p:sp>
        <p:nvSpPr>
          <p:cNvPr id="12" name="Скругленный прямоугольник 11"/>
          <p:cNvSpPr/>
          <p:nvPr/>
        </p:nvSpPr>
        <p:spPr>
          <a:xfrm>
            <a:off x="203201" y="1814035"/>
            <a:ext cx="11695836" cy="495030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3200" b="1" kern="100" dirty="0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Профессиональная помощь </a:t>
            </a:r>
            <a:r>
              <a:rPr lang="ru-RU" sz="3200" kern="100" dirty="0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в оценке и осознании профессиональных дефицитов, готовность к профессиональному самоопределению и совершенствованию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3200" b="1" kern="100" dirty="0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Анализ, самооценка и взаимное оценивание профессиональных действий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229" y="274320"/>
            <a:ext cx="10515600" cy="1561017"/>
          </a:xfrm>
        </p:spPr>
        <p:txBody>
          <a:bodyPr>
            <a:noAutofit/>
          </a:bodyPr>
          <a:lstStyle/>
          <a:p>
            <a:pPr algn="ctr"/>
            <a:br>
              <a:rPr lang="ru-RU" sz="3200" b="1" kern="100" dirty="0">
                <a:solidFill>
                  <a:srgbClr val="C0000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kern="100" dirty="0">
                <a:solidFill>
                  <a:srgbClr val="C0000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Методические шаги в рамках работы </a:t>
            </a:r>
            <a:br>
              <a:rPr lang="ru-RU" sz="3200" b="1" kern="100" dirty="0">
                <a:solidFill>
                  <a:srgbClr val="C0000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kern="100" dirty="0">
                <a:solidFill>
                  <a:srgbClr val="C0000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по активизации осознания и принятия профессиональных дефицитов</a:t>
            </a:r>
            <a:br>
              <a:rPr lang="ru-RU" sz="3200" b="1" kern="100" dirty="0">
                <a:solidFill>
                  <a:srgbClr val="C0000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rgbClr val="C00000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86018985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/>
          <a:srcRect r="46818" b="59155"/>
          <a:stretch/>
        </p:blipFill>
        <p:spPr>
          <a:xfrm>
            <a:off x="5123250" y="935606"/>
            <a:ext cx="7065413" cy="59296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46617" t="5367" b="29293"/>
          <a:stretch/>
        </p:blipFill>
        <p:spPr>
          <a:xfrm>
            <a:off x="0" y="0"/>
            <a:ext cx="3290902" cy="6865257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0" t="15930" r="12789" b="7413"/>
          <a:stretch/>
        </p:blipFill>
        <p:spPr>
          <a:xfrm>
            <a:off x="10077293" y="632425"/>
            <a:ext cx="2093530" cy="1058959"/>
          </a:xfrm>
        </p:spPr>
      </p:pic>
      <p:sp>
        <p:nvSpPr>
          <p:cNvPr id="12" name="Скругленный прямоугольник 11"/>
          <p:cNvSpPr/>
          <p:nvPr/>
        </p:nvSpPr>
        <p:spPr>
          <a:xfrm>
            <a:off x="203201" y="1814035"/>
            <a:ext cx="11695836" cy="495030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sz="3200" kern="100" dirty="0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ru-RU" sz="3200" b="1" kern="100" dirty="0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Психолого-педагогическое и методическое сопровождение </a:t>
            </a:r>
            <a:r>
              <a:rPr lang="ru-RU" sz="3200" kern="100" dirty="0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по оценке и осознанию профессиональных дефицитов на основе рефлексии эффективности педагогических действий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sz="3200" kern="100" dirty="0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ru-RU" sz="3200" b="1" kern="100" dirty="0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Поиск и определение способа преодоления </a:t>
            </a:r>
            <a:r>
              <a:rPr lang="ru-RU" sz="3200" kern="100" dirty="0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дефицитов возможен только на основе выявленных образовательных потребностей</a:t>
            </a:r>
          </a:p>
          <a:p>
            <a:pPr marL="457200"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3200" kern="100" dirty="0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229" y="274320"/>
            <a:ext cx="10515600" cy="1561017"/>
          </a:xfrm>
        </p:spPr>
        <p:txBody>
          <a:bodyPr>
            <a:noAutofit/>
          </a:bodyPr>
          <a:lstStyle/>
          <a:p>
            <a:pPr algn="ctr"/>
            <a:br>
              <a:rPr lang="ru-RU" sz="3200" b="1" kern="100" dirty="0">
                <a:solidFill>
                  <a:srgbClr val="C0000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kern="100" dirty="0">
                <a:solidFill>
                  <a:srgbClr val="C0000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Методические шаги в рамках работы </a:t>
            </a:r>
            <a:br>
              <a:rPr lang="ru-RU" sz="3200" b="1" kern="100" dirty="0">
                <a:solidFill>
                  <a:srgbClr val="C0000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kern="100" dirty="0">
                <a:solidFill>
                  <a:srgbClr val="C0000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по активизации осознания и принятия профессиональных дефицитов</a:t>
            </a:r>
            <a:br>
              <a:rPr lang="ru-RU" sz="3200" b="1" kern="100" dirty="0">
                <a:solidFill>
                  <a:srgbClr val="C0000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rgbClr val="C00000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26382469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46617" t="5367" b="22939"/>
          <a:stretch/>
        </p:blipFill>
        <p:spPr>
          <a:xfrm>
            <a:off x="0" y="1"/>
            <a:ext cx="329090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171" y="2157166"/>
            <a:ext cx="11671788" cy="1325563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Montserrat" panose="00000500000000000000" pitchFamily="2" charset="-52"/>
              </a:rPr>
              <a:t>З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«Профессиональное развитие педагогов дошкольных образовательных организаций </a:t>
            </a:r>
            <a:r>
              <a:rPr lang="ru-RU" b="1" dirty="0">
                <a:solidFill>
                  <a:srgbClr val="C00000"/>
                </a:solidFill>
                <a:latin typeface="Montserrat" panose="00000500000000000000" pitchFamily="2" charset="-52"/>
                <a:ea typeface="Times New Roman" panose="02020603050405020304" pitchFamily="18" charset="0"/>
              </a:rPr>
              <a:t>П</a:t>
            </a:r>
            <a:r>
              <a:rPr lang="ru-RU" b="1" dirty="0">
                <a:solidFill>
                  <a:srgbClr val="C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риморского района </a:t>
            </a:r>
            <a:br>
              <a:rPr lang="ru-RU" b="1" dirty="0">
                <a:solidFill>
                  <a:srgbClr val="C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Санкт-Петербурга:</a:t>
            </a:r>
            <a:br>
              <a:rPr lang="ru-RU" b="1" dirty="0">
                <a:solidFill>
                  <a:srgbClr val="C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 проблемы и пути решения»</a:t>
            </a:r>
            <a:endParaRPr lang="ru-RU" b="1" dirty="0">
              <a:solidFill>
                <a:srgbClr val="C00000"/>
              </a:solidFill>
              <a:latin typeface="Montserrat" panose="00000500000000000000" pitchFamily="2" charset="-52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809" y="113345"/>
            <a:ext cx="2334150" cy="100646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394" y="5639893"/>
            <a:ext cx="2618481" cy="112666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996C349-8634-4929-9B9E-AA9E5FA89D7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50350" y="113345"/>
            <a:ext cx="3743325" cy="7131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4FE1839-0178-E3EA-731B-0167EB16C5AC}"/>
              </a:ext>
            </a:extLst>
          </p:cNvPr>
          <p:cNvSpPr txBox="1"/>
          <p:nvPr/>
        </p:nvSpPr>
        <p:spPr>
          <a:xfrm>
            <a:off x="4793488" y="6223366"/>
            <a:ext cx="2396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25 сентября 2024 года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86057" y="5115370"/>
            <a:ext cx="34001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Александрова Елена Сергеевна,</a:t>
            </a:r>
          </a:p>
          <a:p>
            <a:endParaRPr lang="ru-RU" b="1" dirty="0"/>
          </a:p>
          <a:p>
            <a:r>
              <a:rPr lang="ru-RU" dirty="0" err="1"/>
              <a:t>к.п.н</a:t>
            </a:r>
            <a:r>
              <a:rPr lang="ru-RU" dirty="0"/>
              <a:t>., доцент кафедры дошкольного образования, методист ЦНППМ СПб АППО</a:t>
            </a:r>
          </a:p>
        </p:txBody>
      </p:sp>
    </p:spTree>
    <p:extLst>
      <p:ext uri="{BB962C8B-B14F-4D97-AF65-F5344CB8AC3E}">
        <p14:creationId xmlns:p14="http://schemas.microsoft.com/office/powerpoint/2010/main" val="1207966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46617" t="8993" b="22939"/>
          <a:stretch/>
        </p:blipFill>
        <p:spPr>
          <a:xfrm flipH="1">
            <a:off x="8901098" y="420415"/>
            <a:ext cx="3290902" cy="6437586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8580637" y="84082"/>
            <a:ext cx="3611363" cy="6521669"/>
          </a:xfrm>
          <a:prstGeom prst="roundRect">
            <a:avLst/>
          </a:prstGeom>
          <a:solidFill>
            <a:srgbClr val="697AA1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68075" y="735677"/>
            <a:ext cx="9840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Montserrat" panose="00000500000000000000" pitchFamily="2" charset="-52"/>
              </a:rPr>
              <a:t>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319" y="5731333"/>
            <a:ext cx="2618481" cy="11266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401" y="991660"/>
            <a:ext cx="3330555" cy="5189657"/>
          </a:xfrm>
          <a:prstGeom prst="rect">
            <a:avLst/>
          </a:prstGeom>
        </p:spPr>
      </p:pic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949" y="3949778"/>
            <a:ext cx="1497251" cy="141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background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13"/>
          <a:stretch/>
        </p:blipFill>
        <p:spPr bwMode="auto">
          <a:xfrm>
            <a:off x="4414230" y="3344916"/>
            <a:ext cx="3347409" cy="274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488" y="3669443"/>
            <a:ext cx="3939300" cy="24620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icture backgroun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336" y="856565"/>
            <a:ext cx="4588313" cy="25513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570493" y="3810250"/>
            <a:ext cx="84991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dirty="0">
                <a:solidFill>
                  <a:schemeClr val="bg2">
                    <a:lumMod val="25000"/>
                  </a:schemeClr>
                </a:solidFill>
              </a:rPr>
              <a:t>и</a:t>
            </a:r>
          </a:p>
        </p:txBody>
      </p:sp>
      <p:pic>
        <p:nvPicPr>
          <p:cNvPr id="15" name="Picture 2" descr="Picture background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98" y="1105009"/>
            <a:ext cx="2566604" cy="273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957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46617" t="8993" b="22939"/>
          <a:stretch/>
        </p:blipFill>
        <p:spPr>
          <a:xfrm flipH="1">
            <a:off x="8901098" y="420415"/>
            <a:ext cx="3290902" cy="6437586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8580637" y="84082"/>
            <a:ext cx="3611363" cy="6521669"/>
          </a:xfrm>
          <a:prstGeom prst="roundRect">
            <a:avLst/>
          </a:prstGeom>
          <a:solidFill>
            <a:srgbClr val="697AA1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68075" y="735677"/>
            <a:ext cx="9840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Montserrat" panose="00000500000000000000" pitchFamily="2" charset="-52"/>
              </a:rPr>
              <a:t>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319" y="5731333"/>
            <a:ext cx="2618481" cy="11266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824" y="1044379"/>
            <a:ext cx="3330555" cy="5189657"/>
          </a:xfrm>
          <a:prstGeom prst="rect">
            <a:avLst/>
          </a:prstGeom>
        </p:spPr>
      </p:pic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371" y="4192125"/>
            <a:ext cx="1497251" cy="141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icture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8015"/>
            <a:ext cx="2177722" cy="248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Picture background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2" t="15128" r="24363" b="18672"/>
          <a:stretch/>
        </p:blipFill>
        <p:spPr bwMode="auto">
          <a:xfrm>
            <a:off x="4845269" y="504497"/>
            <a:ext cx="3426371" cy="5605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709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46617" t="8993" b="22939"/>
          <a:stretch/>
        </p:blipFill>
        <p:spPr>
          <a:xfrm flipH="1">
            <a:off x="8901098" y="0"/>
            <a:ext cx="3290902" cy="7151913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8901098" y="-968829"/>
            <a:ext cx="3611363" cy="8795657"/>
          </a:xfrm>
          <a:prstGeom prst="roundRect">
            <a:avLst/>
          </a:prstGeom>
          <a:solidFill>
            <a:srgbClr val="697AA1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38200" y="1690688"/>
            <a:ext cx="9840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Montserrat" panose="00000500000000000000" pitchFamily="2" charset="-52"/>
              </a:rPr>
              <a:t>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319" y="5731333"/>
            <a:ext cx="2618481" cy="11266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190171-DD22-D598-B6EF-1C6E868695C5}"/>
              </a:ext>
            </a:extLst>
          </p:cNvPr>
          <p:cNvSpPr txBox="1"/>
          <p:nvPr/>
        </p:nvSpPr>
        <p:spPr>
          <a:xfrm>
            <a:off x="1275838" y="613470"/>
            <a:ext cx="627931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4400" kern="100" dirty="0">
                <a:effectLst/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Профессиональное развитие</a:t>
            </a:r>
            <a:endParaRPr lang="ru-RU" sz="44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C0DD248A-ED91-BD99-16BB-8125AA3F1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296" y="0"/>
            <a:ext cx="4067175" cy="3048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539" y="2567196"/>
            <a:ext cx="5145024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69846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98123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Montserrat" panose="00000500000000000000" pitchFamily="2" charset="-52"/>
              </a:rPr>
              <a:t>Нормативно-правовой фокус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6421" y="1315831"/>
            <a:ext cx="3322327" cy="1432563"/>
          </a:xfrm>
        </p:spPr>
      </p:pic>
      <p:sp>
        <p:nvSpPr>
          <p:cNvPr id="8" name="Скругленный прямоугольник 7"/>
          <p:cNvSpPr/>
          <p:nvPr/>
        </p:nvSpPr>
        <p:spPr>
          <a:xfrm>
            <a:off x="8971246" y="5550757"/>
            <a:ext cx="3320017" cy="1016432"/>
          </a:xfrm>
          <a:prstGeom prst="roundRect">
            <a:avLst/>
          </a:prstGeom>
          <a:solidFill>
            <a:srgbClr val="697A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376" y="5495639"/>
            <a:ext cx="2353756" cy="11266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75658" y="1686481"/>
            <a:ext cx="9840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Montserrat" panose="00000500000000000000" pitchFamily="2" charset="-52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50E5F7-E696-B409-4485-06F98E7A65E8}"/>
              </a:ext>
            </a:extLst>
          </p:cNvPr>
          <p:cNvSpPr txBox="1"/>
          <p:nvPr/>
        </p:nvSpPr>
        <p:spPr>
          <a:xfrm>
            <a:off x="1096817" y="1571947"/>
            <a:ext cx="1009765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b="1" kern="1200" dirty="0">
                <a:solidFill>
                  <a:srgbClr val="C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Распоряжение</a:t>
            </a:r>
            <a:r>
              <a:rPr lang="ru-RU" sz="2800" kern="1200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 Комитета по образованию </a:t>
            </a:r>
          </a:p>
          <a:p>
            <a:pPr algn="just"/>
            <a:r>
              <a:rPr lang="ru-RU" sz="2800" kern="1200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Санкт-Петербурга </a:t>
            </a:r>
            <a:r>
              <a:rPr lang="ru-RU" sz="2800" b="1" kern="1200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от 29 ноября 2023 г. № 1520-р </a:t>
            </a:r>
            <a:r>
              <a:rPr lang="ru-RU" sz="2800" kern="1200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о внесении изменений в Распоряжение Комитета по образованию от 08.04.2022 г. № 746-р </a:t>
            </a:r>
          </a:p>
          <a:p>
            <a:pPr algn="just"/>
            <a:endParaRPr lang="ru-RU" sz="2800" dirty="0">
              <a:solidFill>
                <a:srgbClr val="000000"/>
              </a:solidFill>
              <a:latin typeface="Montserrat" panose="00000500000000000000" pitchFamily="2" charset="-52"/>
              <a:ea typeface="Times New Roman" panose="02020603050405020304" pitchFamily="18" charset="0"/>
            </a:endParaRPr>
          </a:p>
          <a:p>
            <a:pPr algn="just"/>
            <a:r>
              <a:rPr lang="ru-RU" sz="2800" kern="1200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«Об утверждении Положения о создании и функционировании региональной системы научно-методического сопровождения педагогических работников и управленческих кадров</a:t>
            </a:r>
            <a:r>
              <a:rPr lang="ru-RU" sz="2000" kern="1200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»</a:t>
            </a:r>
            <a:endParaRPr lang="ru-RU" sz="2000" dirty="0"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674606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1295</TotalTime>
  <Words>1336</Words>
  <Application>Microsoft Office PowerPoint</Application>
  <PresentationFormat>Широкоэкранный</PresentationFormat>
  <Paragraphs>242</Paragraphs>
  <Slides>54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62" baseType="lpstr">
      <vt:lpstr>Aptos Display</vt:lpstr>
      <vt:lpstr>Arial</vt:lpstr>
      <vt:lpstr>Calibri</vt:lpstr>
      <vt:lpstr>Calibri Light</vt:lpstr>
      <vt:lpstr>Montserrat</vt:lpstr>
      <vt:lpstr>Times New Roman</vt:lpstr>
      <vt:lpstr>Wingdings</vt:lpstr>
      <vt:lpstr>Тема Office</vt:lpstr>
      <vt:lpstr>З «Профессиональное развитие педагогов дошкольных образовательных организаций Приморского района  Санкт-Петербурга:  проблемы и пути решения»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Нормативно-правовой фокус</vt:lpstr>
      <vt:lpstr>Презентация PowerPoint</vt:lpstr>
      <vt:lpstr>Презентация PowerPoint</vt:lpstr>
      <vt:lpstr>Стратегическое видение профессионального развития педагога</vt:lpstr>
      <vt:lpstr>Стратегическое видение профессионального развития педагога</vt:lpstr>
      <vt:lpstr>Презентация PowerPoint</vt:lpstr>
      <vt:lpstr>     </vt:lpstr>
      <vt:lpstr>    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Согласование понятийного поля</vt:lpstr>
      <vt:lpstr>Согласование понятийного поля</vt:lpstr>
      <vt:lpstr>Взгляд на профессиональные компетенции  современного педагога дошкольного образования</vt:lpstr>
      <vt:lpstr> Поле профессиональных дефицитов педагогов  дошкольных образовательных организаций Приморского района  Санкт-Петербурга» </vt:lpstr>
      <vt:lpstr>Координаты поля дефицитов  психолого-педагогических компетенций</vt:lpstr>
      <vt:lpstr>Координаты поля дефицитов  психолого-педагогических компетенций</vt:lpstr>
      <vt:lpstr>Координаты поля дефицитов  психолого-педагогических компетенций</vt:lpstr>
      <vt:lpstr>Координаты поля дефицитов  психолого-педагогических компетенций</vt:lpstr>
      <vt:lpstr>Координаты поля дефицитов  психолого-педагогических компетенций</vt:lpstr>
      <vt:lpstr>Координаты поля дефицитов  психолого-педагогических компетенций</vt:lpstr>
      <vt:lpstr>О чем свидетельствуют дефициты психолого-педагогических компетенций?</vt:lpstr>
      <vt:lpstr>О чем свидетельствуют дефициты психолого-педагогических компетенций?</vt:lpstr>
      <vt:lpstr>О чем свидетельствуют дефициты психолого-педагогических компетенций?</vt:lpstr>
      <vt:lpstr>О чем свидетельствуют дефициты психолого-педагогических компетенций?</vt:lpstr>
      <vt:lpstr>Заголовок</vt:lpstr>
      <vt:lpstr>Координаты поля дефицитов  предметных компетенций </vt:lpstr>
      <vt:lpstr> Координаты поля дефицитов  предметных компетенций</vt:lpstr>
      <vt:lpstr> Координаты поля дефицитов  предметных компетенций</vt:lpstr>
      <vt:lpstr> Координаты поля дефицитов  предметных компетенций</vt:lpstr>
      <vt:lpstr>О чем свидетельствуют дефициты предметных компетенций?</vt:lpstr>
      <vt:lpstr>Презентация PowerPoint</vt:lpstr>
      <vt:lpstr>Дефицитное поле методических компетенций</vt:lpstr>
      <vt:lpstr>Дефицитное поле методических компетенций</vt:lpstr>
      <vt:lpstr>Источники профессиональных дефицитов </vt:lpstr>
      <vt:lpstr>Презентация PowerPoint</vt:lpstr>
      <vt:lpstr>Презентация PowerPoint</vt:lpstr>
      <vt:lpstr> Методические шаги в рамках работы  по активизации осознания и принятия профессиональных дефицитов </vt:lpstr>
      <vt:lpstr> Методические шаги в рамках работы  по активизации осознания и принятия профессиональных дефицитов </vt:lpstr>
      <vt:lpstr>З «Профессиональное развитие педагогов дошкольных образовательных организаций Приморского района  Санкт-Петербурга:  проблемы и пути решения»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Замятнин Олег Владимирович</dc:creator>
  <cp:lastModifiedBy>User</cp:lastModifiedBy>
  <cp:revision>92</cp:revision>
  <dcterms:created xsi:type="dcterms:W3CDTF">2023-01-26T12:36:32Z</dcterms:created>
  <dcterms:modified xsi:type="dcterms:W3CDTF">2024-10-10T12:56:58Z</dcterms:modified>
</cp:coreProperties>
</file>