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86" r:id="rId4"/>
    <p:sldId id="304" r:id="rId5"/>
    <p:sldId id="291" r:id="rId6"/>
    <p:sldId id="258" r:id="rId7"/>
    <p:sldId id="289" r:id="rId8"/>
    <p:sldId id="298" r:id="rId9"/>
    <p:sldId id="259" r:id="rId10"/>
    <p:sldId id="267" r:id="rId11"/>
    <p:sldId id="300" r:id="rId12"/>
    <p:sldId id="295" r:id="rId13"/>
    <p:sldId id="302" r:id="rId14"/>
    <p:sldId id="262" r:id="rId15"/>
    <p:sldId id="274" r:id="rId16"/>
    <p:sldId id="305" r:id="rId17"/>
    <p:sldId id="307" r:id="rId18"/>
    <p:sldId id="318" r:id="rId19"/>
    <p:sldId id="308" r:id="rId20"/>
    <p:sldId id="309" r:id="rId21"/>
    <p:sldId id="310" r:id="rId22"/>
    <p:sldId id="311" r:id="rId23"/>
    <p:sldId id="312" r:id="rId24"/>
    <p:sldId id="314" r:id="rId25"/>
    <p:sldId id="31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документ 8"/>
          <p:cNvSpPr/>
          <p:nvPr/>
        </p:nvSpPr>
        <p:spPr>
          <a:xfrm rot="10800000" flipH="1">
            <a:off x="0" y="0"/>
            <a:ext cx="9144000" cy="6858000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Рисунок 7" descr="2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068638"/>
            <a:ext cx="914400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872207"/>
          </a:xfrm>
        </p:spPr>
        <p:txBody>
          <a:bodyPr/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диагностики детей раннего возраста в дошкольных образовательных учреждениях по методике К.Л. Печоры»</a:t>
            </a:r>
            <a: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149080"/>
            <a:ext cx="5040560" cy="2232248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 старший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ГБДОУ № 11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Алексеева Е. А.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dmin\Desktop\ОЛЬГА\картинки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36912"/>
            <a:ext cx="14192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87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txBody>
          <a:bodyPr/>
          <a:lstStyle/>
          <a:p>
            <a:pPr indent="27051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74639"/>
            <a:ext cx="6102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По уровню развития дети распределяются на 4 основные группы:</a:t>
            </a:r>
            <a: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-1 группа - нормальное развитие, когда все показатели соответствуют календарному возрасту ребенка;</a:t>
            </a:r>
            <a: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-2 группа - первоначальная задержка на один эпикризный срок (на втором году жизни на один квартал, на третьем – на полугодие);</a:t>
            </a:r>
            <a: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-3 группа - более глубокое отставание в развитии –  на два эпикризных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срока;</a:t>
            </a:r>
            <a: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- 4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группа - глубокая задержка – на 3 эпикризных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срока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. </a:t>
            </a:r>
          </a:p>
          <a:p>
            <a:endParaRPr lang="ru-RU" dirty="0">
              <a:latin typeface="Times New Roman"/>
              <a:cs typeface="Times New Roman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Результаты оценки уровня развития и поведения заносятся в индивидуальные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карты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развития, составленные на основе «Показателей нервно-психического развития детей второго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года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жизни», которые заведены на каждого ребенка.</a:t>
            </a:r>
            <a: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110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/>
              <a:t/>
            </a:r>
            <a:br>
              <a:rPr lang="ru-RU" sz="3200" b="1" i="1" dirty="0"/>
            </a:br>
            <a:r>
              <a:rPr lang="ru-RU" sz="28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</a:t>
            </a:r>
            <a:r>
              <a:rPr lang="ru-RU" sz="28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развития и поведения ребенка раннего 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  <a:br>
              <a:rPr lang="ru-RU" sz="28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942" y="908720"/>
            <a:ext cx="7024116" cy="50891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9942" y="1600200"/>
            <a:ext cx="740049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228919"/>
            <a:ext cx="8229600" cy="247753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нервно-психологического развития детей второго года жизни.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968" y="620688"/>
            <a:ext cx="9894663" cy="550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36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МОМЕНТЫ ПОВЕДЕНИЯ РЕБЁНКА.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Настроение: бодрое, спокойное, раздражительное, подавленное, неустойчивое.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Бодрое – положительно относится к окружающему, реакции менее эмоционально окрашены, часто улыбается, смеётся, охотно контактирует с окружающими.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Спокойное – положительно относится к окружающему, реакции эмоционально окрашены, меньше контактирует с окружающими.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Раздражительное, возбуждённое состояние – имеют место аффективные вспышки возбуждения, конфликтность, могут наблюдаться озлобленность, крик.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Подавленное настроение – ребёнок вял, бездеятелен, пассивен, замкнут, грустен, может плакать тихо, долго.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Неустойчивое – быстро переходит из одного состояния в другое, может весело смеяться и тут же заплакать, часто вступает в конфликты или замыкается.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Сон: засыпание, характер сна, продолжительность.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Засыпание – быстрое, медленное (более 15 минут), спокойное, неспокойное, с дополнительными воздействиями.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сна  - глубокий, неглубокий, спокойный, неспокойный.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– сон короткий, длительный, соответствующий возрасту.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Аппетит: хороший, неустойчивый, избирательное отношение к пище, плохой.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IV. Характер бодрствования: ребёнок активный, малоактивный, пассивный.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Индивидуальные особенности, некоторые черты личности ребёнка: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связи – контактен, доброжелателен, правильно реагирует на оценку взрослых, инициативен в играх и т.д.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способности – проявляет интерес к  занятиям, окружающему, легко обучаем, внимание достаточно устойчиво.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Обидчив, застенчив, медлителен или чрезмерно подвижен.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Имеются отрицательные привычки – сосёт палец, раскачивается, грызёт ногти и пр.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Памятка-вопросник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5454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964488" cy="5040560"/>
          </a:xfrm>
        </p:spPr>
        <p:txBody>
          <a:bodyPr/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32656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mtClean="0">
                <a:solidFill>
                  <a:srgbClr val="002060"/>
                </a:solidFill>
                <a:latin typeface="Times New Roman"/>
                <a:ea typeface="Times New Roman"/>
              </a:rPr>
              <a:t>На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</a:rPr>
              <a:t>основании полученных результатов в начале учебного года воспитатели не только конструируют образовательный процесс в своей возрастной группе, но и планируют индивидуальную работу по разделам программы с теми детьми, которые требуют усиленного внимания воспитателя и которым необходима педагогическая поддержка. </a:t>
            </a:r>
            <a:endParaRPr lang="ru-RU" sz="2000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конце учебного года – сначала итоговая диагностика, потом – сравнительный анализ результатов на начало и конец года. </a:t>
            </a:r>
            <a:endParaRPr lang="ru-RU" sz="2000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Обработанные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 интерпретированные результаты такого анализа являются основой конструирования образовательного процесса на новый учебный год.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6712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34482"/>
          </a:xfrm>
        </p:spPr>
        <p:txBody>
          <a:bodyPr/>
          <a:lstStyle/>
          <a:p>
            <a:pPr indent="27051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методика К.Л. Печоры представляет собой основополагающую часть диагностики детей раннего возраста в дошкольных образовательных учреждениях. Она не только способствует более точному определению уровня развития ребенка, но и предоставляет возможности для коррекции и рекомендаций, которые могут быть реализованы в повседневной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практике.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этих процессов и их активное применение в детском саду формирует базу для достижения лучших результатов в развитии детей.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7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 работы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года показывает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воспитатели, осуществляющие в своей профессиональной деятельности воспитание и обучение детей от года до трех лет, в большей степени нуждаются в поддержке и сопровождении.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1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Проанализировав работу этого года в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 детей раннего возраста в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ДОУ мы выявили некоторые проблемы. 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имеем в виду ценностное отношение педагогов к своей профессии и к работе в группах раннего возраста. Важно понимание значимости раннего детства для дальнейшего развития ребенка и возможности воспитания детей с первых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жизни.</a:t>
            </a: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игры в развитии детей раннего возраста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Несомненно, игра важна для ребенка, но нельзя забывать о ведущих видах деятельности в раннем возрасте (предметно- </a:t>
            </a:r>
            <a:r>
              <a:rPr lang="ru-RU" sz="20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манипулятивная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деятельность). </a:t>
            </a:r>
            <a:endPara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группы раннего возраста должен в полной мене овладеть методикой их организации. По нашему мнению, чем младше ребенок, тем выше должен быть уровень профессионализма педагога. </a:t>
            </a:r>
          </a:p>
          <a:p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936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развивающей предметно- пространственной среды. Образовательная практика показывает, что среда так и не становится «третьим учителем», недостаточно продумана, существуют необоснованные для детей запреты. Вместе с тем, воспитателями групп раннего возраста отмечены приоритетные требования к среде в детском саду: это разнообразие игрового и дидактического материалов, доступность,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эмоциогенность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яркость и красочность, удовлетворение естественной двигательной активности детей раннего возраста.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5165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67300"/>
          </a:xfrm>
        </p:spPr>
        <p:txBody>
          <a:bodyPr/>
          <a:lstStyle/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</a:t>
            </a:r>
            <a: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важным аспектом является сотрудничество с семьями воспитанников.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435280" cy="4929411"/>
          </a:xfrm>
        </p:spPr>
        <p:txBody>
          <a:bodyPr/>
          <a:lstStyle/>
          <a:p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должен стать открытой образовательной системой. Сегодня мы наблюдаем множество разнообразных форм взаимодействия с семьей. В науке они представлены в разных классификациях по разным основаниям: информативные, обучающие, исследовательские, коллективные и индивидуальные, прямые и косвенные, традиционные и нетрадиционные. Таких форм достаточно много. Сложно сказать, какие из них эффективные, а какие — нет. </a:t>
            </a:r>
          </a:p>
        </p:txBody>
      </p:sp>
    </p:spTree>
    <p:extLst>
      <p:ext uri="{BB962C8B-B14F-4D97-AF65-F5344CB8AC3E}">
        <p14:creationId xmlns:p14="http://schemas.microsoft.com/office/powerpoint/2010/main" val="166227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Раннее детство — особый период в жизни ребёнка. Данный период имеет ряд качественных физиологических и психических особенностей, определяющих содержание и методы воспитания и требующих создания для детей специальных условий жизни (Н. М. Аксарина,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К. Л. 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Печора) </a:t>
            </a:r>
            <a:endParaRPr lang="ru-RU" sz="1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Характеризуя ребенка раннего возраста, следует отметить интенсивность физического и психического развития, повышенную ранимость организма, недостаточную морфологическую и функциональную зрелость органов и систем, большие индивидуальные различия, сенсомоторную потребность, несовершенство нервных процессов и др.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</a:t>
            </a:r>
            <a:r>
              <a:rPr lang="en-US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года до трех лет по праву называют сензитивным периодом, когда ребенок, как губка, впитывает все, что его окружает.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его деятельность подчинена ведущей потребности познания окружающего мира и себя в нем.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72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сталкивается с разными ситуациями, встречает разных родителей. </a:t>
            </a:r>
            <a:endParaRPr lang="ru-RU" sz="2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— сформировать умение осуществлять выбор конкретного способа взаимодействия, исходя из сложившейся ситуации. «Готовых рецептов» никто не даст. </a:t>
            </a:r>
            <a:endParaRPr lang="ru-RU" sz="2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 с этим, современному детскому саду нужен педагог думающий, умеющий осуществлять рациональный выбор; нужны коммуникативные умения, знания детской психологии, этических норм в коммуникации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44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должна быть не от случая к случаю. Это постоянный обмен информацией. Контакт установлен, нужно его поддерживать.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Отметим наиболее важные задачи сотрудничества с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семьей: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— проведение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лекториев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консультаций, круглых столов;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— планирование сотрудничества с родителями с учетом кадровых, материально- технических и методических ресурсов, с одной стороны, с другой стороны — запросов родителей, их мотивации, ожиданий;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— подготовка визитной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 группы ДОУ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(информация о работе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группы, детского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сада, образовательных программах, направлениях образовательной деятельности, достижениях, наградах);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— планирование работы по повышению профессиональной компетентности педагогов (курсы повышения квалификации и внутрифирменное обучение).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442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внимание, по нашему мнению, следует обратить на методическую помощь молодым специалистам в период их адаптации к условиям 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ДОУ.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правило, именно в этот период начинают возникать сложности взаимодействия с родителями (недоверие, страх, отсутствие 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опыта).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этим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необходимо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эффективное наставничество.</a:t>
            </a:r>
          </a:p>
        </p:txBody>
      </p:sp>
    </p:spTree>
    <p:extLst>
      <p:ext uri="{BB962C8B-B14F-4D97-AF65-F5344CB8AC3E}">
        <p14:creationId xmlns:p14="http://schemas.microsoft.com/office/powerpoint/2010/main" val="27993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тем, в условиях новой цифровой образовательной среды есть смысл рассмотреть использование дистанционных форм взаимодействия с родителями (например, консультации при использовании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систем,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интерактивных образовательных маршрутов и др.). </a:t>
            </a:r>
            <a:endPara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сада может стать методической площадкой сотрудничества с семьями воспитанников. </a:t>
            </a:r>
            <a:endPara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отдельную информационную страницу для групп раннего возраста, создать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интернет-журнал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обсуждения событий из жизни конкретной группы, тематический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дайджест-журнал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консультациями специалистов (психологов, логопедов, дефектологов), электронную библиотеку для родителей. Критериями эффективности такого сотрудничества на первом этапе может стать заинтересованность родителей, их вопросы, сомнения, а далее активное участие в совместных мероприятиях, инициатива во взаимодействии.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сопровождение воспитателей в развитии детей от года до трех лет включает разработку методических рекомендаций по проведению диагностики в группах раннего возраста, проектированию развивающей предметно- пространственной среды, организации разных видов детской деятельности, сотрудничеству с родителями воспитанников.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107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admin\Desktop\i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96952"/>
            <a:ext cx="25788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84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/>
          <a:lstStyle/>
          <a:p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04056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периода раннего возраста: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Интенсивный темп развития;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Пластичность высшей нервной деятельности;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 потенциальные компенсаторные возможности развития;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Скачкообразность и неравномерность процесса развития;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 и взаимосвязь психического, физического и речевого развития;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в общении со взрослым;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роль взрослого в развитии ребенка.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67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Особенностью диагностики детей раннего возраста является многослойность подхода, позволяющая оценивать развитие не только в отдельные моменты, но и в динамике. Это дает возможность выявлять, как происходит процесс социализации ребенка и адаптация к условиям детского сада, что становится особенно актуальным для детей раннего возраста. Значимость данного процесса также объясняется тем, что ранний возраст — это период максимальной пластичности детской психики, что дает шанс на оперативное вмешательство и коррекцию.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Для диагностики нервно-психического развития детей можно пользоваться схемой экспертной оценки, разработанной Н. М. Аксариной, К. Л. </a:t>
            </a: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Печорой.</a:t>
            </a:r>
            <a:r>
              <a:rPr lang="ru-RU" sz="1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 идёт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неравномерно в 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возрастные периоды, определённые умения формируются наиболее интенсивно.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возрастной период жизни малыша от 1 года до 2 лет можно условно разделить на 4 периода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развития:</a:t>
            </a:r>
            <a:endParaRPr lang="ru-RU" sz="2800" dirty="0" smtClean="0">
              <a:solidFill>
                <a:schemeClr val="tx2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1г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1мес. – 1г. 3мес.;</a:t>
            </a:r>
          </a:p>
          <a:p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1г. 4мес. – 1г. 6мес.;</a:t>
            </a:r>
          </a:p>
          <a:p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1г. 7мес. – 1г. 9мес.;</a:t>
            </a:r>
          </a:p>
          <a:p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1г. 10мес. – 2г.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третьем году жизни выделяются два периода в развитии ребёнка:</a:t>
            </a:r>
          </a:p>
          <a:p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  2г. 1мес. – 2г. 6мес.;</a:t>
            </a:r>
          </a:p>
          <a:p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  2г. 7мес. – 3г.</a:t>
            </a: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193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72408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каждом из них контролируется: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-Понимание речи.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-Активная речь.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-Сенсорное развитие.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-Игры и действия с предметами.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-Изобразительная деятельность.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-Конструктивная деятельность.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-Степень развития общих движений.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навыков самостоятельности.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-Поведение.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13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контроля за нервно-психическим развитием детей могут быть использованы следующие основные методы:</a:t>
            </a:r>
            <a:b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Беседа с матерью.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Наблюдение за ребёнком в группе (выявляющее особенности его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Диагностика психического развития (выявление уровня НПР).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обычного наблюдения метод диагностики отличается тем, что контроль проводится по единой методике, иногда с помощью какого-либо материала в определённой ситуации, которая максимально приближена к естественным условиям жизни малыша. Важно установить близкий контакт с ребёнком, взрослый своим отношением должен внушить малышу уверенность в том, что предложенное задание ему по силам. Однако поведение взрослого при диагностике не совсем обычно: ему полагается не обучать ребёнка чему-либо, а только умело выявлять уже сформированные умения, не прибегая к подсказкам.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343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/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Психолого-педагогические параметры определения готовности поступления ребенка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учреждение (Печора К.Л.)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ФИ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__________________________________________Дата рождения ____________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1556792"/>
            <a:ext cx="5397978" cy="489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4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4162474"/>
          </a:xfrm>
        </p:spPr>
        <p:txBody>
          <a:bodyPr/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процедуры обследования детей раннего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  <a:b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Обстановка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обследования должна быть спокойной и располагающей ребенка к общению.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-Контакт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ребенком на протяжении обследования поддерживает только 1 взрослый.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-Разговаривать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ребенком надо ласково, спокойно, негромко.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-Важно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у родителей сведения об особенностях поведения, привычках, предпочтениях ребенка.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-Обследование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в утреннее время.</a:t>
            </a:r>
            <a:r>
              <a:rPr lang="ru-RU" sz="4800" dirty="0">
                <a:solidFill>
                  <a:schemeClr val="tx2"/>
                </a:solidFill>
              </a:rPr>
              <a:t/>
            </a:r>
            <a:br>
              <a:rPr lang="ru-RU" sz="4800" dirty="0">
                <a:solidFill>
                  <a:schemeClr val="tx2"/>
                </a:solidFill>
              </a:rPr>
            </a:b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admin\Desktop\ОЛЬГА\Новая папка\699ad69a16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17818"/>
            <a:ext cx="3600400" cy="30243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57200" y="36909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201669"/>
              </p:ext>
            </p:extLst>
          </p:nvPr>
        </p:nvGraphicFramePr>
        <p:xfrm>
          <a:off x="5364088" y="3691731"/>
          <a:ext cx="3322712" cy="342900"/>
        </p:xfrm>
        <a:graphic>
          <a:graphicData uri="http://schemas.openxmlformats.org/drawingml/2006/table">
            <a:tbl>
              <a:tblPr firstRow="1" firstCol="1" bandRow="1"/>
              <a:tblGrid>
                <a:gridCol w="332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27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59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(фон) презентации. Часть 3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презентации. Часть 30</Template>
  <TotalTime>1268</TotalTime>
  <Words>1244</Words>
  <Application>Microsoft Office PowerPoint</Application>
  <PresentationFormat>Экран (4:3)</PresentationFormat>
  <Paragraphs>89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Times New Roman</vt:lpstr>
      <vt:lpstr>Wingdings</vt:lpstr>
      <vt:lpstr>Фокина Л. П. Шаблон (фон) презентации. Часть 30</vt:lpstr>
      <vt:lpstr>   «Организация диагностики детей раннего возраста в дошкольных образовательных учреждениях по методике К.Л. Печоры»  </vt:lpstr>
      <vt:lpstr>Раннее детство — особый период в жизни ребёнка. Данный период имеет ряд качественных физиологических и психических особенностей, определяющих содержание и методы воспитания и требующих создания для детей специальных условий жизни (Н. М. Аксарина,  К. Л. Печора) </vt:lpstr>
      <vt:lpstr>Презентация PowerPoint</vt:lpstr>
      <vt:lpstr>Презентация PowerPoint</vt:lpstr>
      <vt:lpstr>Презентация PowerPoint</vt:lpstr>
      <vt:lpstr>В каждом из них контролируется: -Понимание речи. -Активная речь. -Сенсорное развитие. -Игры и действия с предметами. -Изобразительная деятельность. -Конструктивная деятельность. -Степень развития общих движений. -Формирование навыков самостоятельности. -Поведение. </vt:lpstr>
      <vt:lpstr>В процессе контроля за нервно-психическим развитием детей могут быть использованы следующие основные методы: </vt:lpstr>
      <vt:lpstr>Психолого-педагогические параметры определения готовности поступления ребенка в дошкольное учреждение (Печора К.Л.) </vt:lpstr>
      <vt:lpstr>Организация процедуры обследования детей раннего возраста  -Обстановка во время обследования должна быть спокойной и располагающей ребенка к общению. -Контакт с ребенком на протяжении обследования поддерживает только 1 взрослый. -Разговаривать с ребенком надо ласково, спокойно, негромко. -Важно узнать у родителей сведения об особенностях поведения, привычках, предпочтениях ребенка. -Обследование проводить в утреннее время. </vt:lpstr>
      <vt:lpstr>Презентация PowerPoint</vt:lpstr>
      <vt:lpstr>  Индивидуальная карта развития и поведения ребенка раннего возраста    </vt:lpstr>
      <vt:lpstr>Показатели нервно-психологического развития детей второго года жизни. </vt:lpstr>
      <vt:lpstr>ОСНОВНЫЕ МОМЕНТЫ ПОВЕДЕНИЯ РЕБЁНКА. </vt:lpstr>
      <vt:lpstr>Презентация PowerPoint</vt:lpstr>
      <vt:lpstr>Таким образом, методика К.Л. Печоры представляет собой основополагающую часть диагностики детей раннего возраста в дошкольных образовательных учреждениях. Она не только способствует более точному определению уровня развития ребенка, но и предоставляет возможности для коррекции и рекомендаций, которые могут быть реализованы в повседневной практике. Понимание этих процессов и их активное применение в детском саду формирует базу для достижения лучших результатов в развитии детей.  </vt:lpstr>
      <vt:lpstr>Презентация PowerPoint</vt:lpstr>
      <vt:lpstr>Проанализировав работу этого года в развитии детей раннего возраста в ДОУ мы выявили некоторые проблемы.  </vt:lpstr>
      <vt:lpstr>Презентация PowerPoint</vt:lpstr>
      <vt:lpstr> Еще одним важным аспектом является сотрудничество с семьями воспитанников.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82</cp:revision>
  <dcterms:created xsi:type="dcterms:W3CDTF">2014-04-21T18:54:51Z</dcterms:created>
  <dcterms:modified xsi:type="dcterms:W3CDTF">2025-03-27T10:32:07Z</dcterms:modified>
</cp:coreProperties>
</file>