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b948b8b15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b948b8b15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b948b8b15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b948b8b15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b948b8b15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b948b8b15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FEAFB"/>
            </a:gs>
            <a:gs pos="100000">
              <a:srgbClr val="6E9CE7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11.jpg"/><Relationship Id="rId6" Type="http://schemas.openxmlformats.org/officeDocument/2006/relationships/image" Target="../media/image26.jpg"/><Relationship Id="rId7" Type="http://schemas.openxmlformats.org/officeDocument/2006/relationships/image" Target="../media/image1.jpg"/><Relationship Id="rId8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9.jpg"/><Relationship Id="rId5" Type="http://schemas.openxmlformats.org/officeDocument/2006/relationships/image" Target="../media/image8.jpg"/><Relationship Id="rId6" Type="http://schemas.openxmlformats.org/officeDocument/2006/relationships/image" Target="../media/image22.jpg"/><Relationship Id="rId7" Type="http://schemas.openxmlformats.org/officeDocument/2006/relationships/image" Target="../media/image7.jpg"/><Relationship Id="rId8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0.jpg"/><Relationship Id="rId8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3.jpg"/><Relationship Id="rId5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Relationship Id="rId5" Type="http://schemas.openxmlformats.org/officeDocument/2006/relationships/image" Target="../media/image28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34850" y="167425"/>
            <a:ext cx="50283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бюджетное дошкольное образовательное учреждение №1 Приморского района.</a:t>
            </a:r>
            <a:endParaRPr b="0" i="0" sz="1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742400" y="732550"/>
            <a:ext cx="6184800" cy="1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ru" sz="30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ru" sz="3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Эффективность массажных дорожек в формировании здорового образа жизни у детей младшего возраста</a:t>
            </a:r>
            <a:r>
              <a:rPr b="1" lang="ru" sz="30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1" sz="33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802200" y="4290825"/>
            <a:ext cx="19569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Выполнила:Архипова О.В.</a:t>
            </a:r>
            <a:endParaRPr b="0" i="0" sz="1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 title="для презентации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0825" y="2711025"/>
            <a:ext cx="2196349" cy="219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/>
        </p:nvSpPr>
        <p:spPr>
          <a:xfrm>
            <a:off x="915675" y="1402300"/>
            <a:ext cx="7608000" cy="14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b="1" i="0" sz="41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p22" title="для презентации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4175" y="2334300"/>
            <a:ext cx="2196349" cy="219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65700" y="225000"/>
            <a:ext cx="6990600" cy="45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 :</a:t>
            </a:r>
            <a:endParaRPr b="1" i="0" sz="1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массажных ковриков и дорожек в детских дошкольных учреждениях (ДОУ) актуально в рамках здоровьесберегающих технологий, направленных на укрепление здоровья детей. Рельефная поверхность ковриков оказывает оздоравливающее воздействие на стопу, стимулируя биологически активные точки.</a:t>
            </a:r>
            <a:endParaRPr b="1"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 использования:</a:t>
            </a:r>
            <a:endParaRPr b="1" sz="17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marR="63500" rtl="0" algn="l">
              <a:lnSpc>
                <a:spcPct val="133333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Профилактика и коррекция плоскостопия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Ходьба по массажным коврикам помогает тренировать мышцы стопы: 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ставит ножку по-разному, при этом по-разному работают различные мышцы.</a:t>
            </a:r>
            <a:endParaRPr sz="9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marR="635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чувства равновесия и координации движений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Упражнения с нестандартным оборудованием способствуют совершенствованию функции равновесия и двигательного контроля, формируют правильную осанку. </a:t>
            </a:r>
            <a:endParaRPr sz="9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marR="635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Закаливание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Хождение босиком по массажному коврику — это один из методов закаливания, который укрепляет здоровье детей. </a:t>
            </a:r>
            <a:endParaRPr sz="9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привычки к здоровому образу жизни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Упражнения с массажными ковриками создают положительный настрой, повышают настроение, дают заряд бодрости и энергии.</a:t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917100" y="692750"/>
            <a:ext cx="7309800" cy="20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409950" y="266950"/>
            <a:ext cx="7464900" cy="28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62350" y="419350"/>
            <a:ext cx="7464900" cy="28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14750" y="571750"/>
            <a:ext cx="7464900" cy="28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409950" y="380925"/>
            <a:ext cx="7464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62350" y="533325"/>
            <a:ext cx="7464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714750" y="685725"/>
            <a:ext cx="7464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6975" y="147550"/>
            <a:ext cx="7464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409375" y="299950"/>
            <a:ext cx="7464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52750" y="238350"/>
            <a:ext cx="7603200" cy="3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Виды</a:t>
            </a:r>
            <a:endParaRPr b="1" sz="15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Ребристые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Например, короткие  и длинные  дорожки с сумкой.</a:t>
            </a:r>
            <a:endParaRPr sz="9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63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предметами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Используют природные материалы (шишки, каштаны, желуди, песок, камушки, гальку), пуговицы, бусины, 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крышечки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от пластиковых бутылок. Также применяют поролоновые губки или мочалки. </a:t>
            </a:r>
            <a:endParaRPr sz="9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63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элементов в виде пазлов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Например, коврик Magic Puzzle из мягкого гипоаллергенного амортизирующего материала, где отдельные пазлы соединяются в форме дорожки. </a:t>
            </a: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Также дорожки могут быть:</a:t>
            </a:r>
            <a:endParaRPr b="1"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 следами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Например, «волшебные следки» для тренировки правильного разведения стоп при ходьбе.</a:t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мягким покрытием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Например, дорожки с пластиковым ковриком «травка» или резиновыми ковриками для обуви.</a:t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397675" y="230225"/>
            <a:ext cx="6080100" cy="3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 title="7ZyOmUlnEYGwe-GC_-I4zafQGGKhYXTTOqG0NSn9Zugf149jYxgoUeCakJGtJc0DODBCi8akdCwdrYifO_Ou1_JZ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75" y="161925"/>
            <a:ext cx="2663301" cy="199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Yo7hY39tj1pMGRVzpnSSCsZUDtb6c5FBuqmeaZ_aAuHB3P_gauLmvy2KnZGywWlA6ZscKB4sIoJEQD4elW0jxWM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3100" y="90450"/>
            <a:ext cx="1735749" cy="231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 title="skT521U4QOSaSlgWtveL7Gy1nQFKJyuFr33SL2fudcQKAF35i2C0LTKWQDr7ko9Gt6_uU1dmigasDqFBk7PCDxma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625" y="90450"/>
            <a:ext cx="1860972" cy="24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 title="rtXKFpJ1l9GHOEuit3JPieFkYlrBB0DbgjBTR7YsrByIq_ivIF4XMdRHnSud7_bA9FPiaw6J5Onvz_9Ni7Kmj_MQ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50" y="2316275"/>
            <a:ext cx="2917949" cy="218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scale_1200.jf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4200" y="2737475"/>
            <a:ext cx="3173550" cy="13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title="im-42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397651" y="2824375"/>
            <a:ext cx="2519325" cy="16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/>
        </p:nvSpPr>
        <p:spPr>
          <a:xfrm>
            <a:off x="340100" y="261625"/>
            <a:ext cx="52899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7" title="VQXQ8_ztfj8K36noSEQCG8OC1wnCcxetwkdY9IEgQNR3Uw4AGbYw1OoGR4ctv_mQGCE5_cTmOmjMopLx2EFoRE7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05025" y="480225"/>
            <a:ext cx="2498002" cy="187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 title="xHOyo0HCBpZ04FGY6Tp4lICONsxnm3Wmo-Gz6g7r2iEBPI5G2E53JHaOTfVGeaHK28QStvIO_MIKVRR10eYQeFY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9751" y="146525"/>
            <a:ext cx="3027077" cy="22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 title="ZTpOcgPYCHA3gcpWTJojN2fP_kuKgfvqd0tv6uHTDx_BCIn2Mfk3fj6odJNIk1NIEfU8TSGZsdlgW4C89-A2goax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6375" y="313375"/>
            <a:ext cx="2772849" cy="20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p4khuAmM6T_9_KVCfpsllgDQSQ-RKG0FZRx-8SshsrmYshs4rkDeN6jsmo0PVs5YB_8m3rFllrcXoqRAXiqzAPgy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6" y="2788525"/>
            <a:ext cx="2637875" cy="197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 title="QtBI-14wIZJNX4HQZcJTNXiids_rupF086ARvk3m9WsDceGcvmN9Q65DTxwchSvv0t_6gMUUCiZ-4qj1nPu7UB5C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1478" y="2507250"/>
            <a:ext cx="1834276" cy="24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 title="-n_FcwiN5km5tYJ5ESIOur0oPPqAuLX7HCyjxzUsUuLWAzDwduD26SfIOz7v_DfEaM0ZGAjXlNX-P1afcK9N8ICw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1704" y="2507250"/>
            <a:ext cx="1834276" cy="244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392425" y="251150"/>
            <a:ext cx="65928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24475" y="233575"/>
            <a:ext cx="7827300" cy="17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Массажные мячики в детских дошкольных учреждениях (ДОУ) используют для развития физических и сенсорных навыков дошкольников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том числе для работы с ногами. Мячи с мягкими шипами предназначены для микромассажа, и их применяют в упражнениях для самомассажа стоп и укрепления мышц ног.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8" title="2tSLULLdrWr-fJt5T2pHYqnfTRa4C9ZnFdfBDE9oEgI2t8CqTvX92S2lHecwbxK0oowB0JwXaFfDgQtynCyjdQzJ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975" y="1052850"/>
            <a:ext cx="2696924" cy="15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HQJR9a1FNbwYxABds0HmPCtpijUG1oAoeacJVYGgdtrtsyhLi1aKI1NFjU880cAbRC6P9jgz34567Z95lh4bftO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250" y="981350"/>
            <a:ext cx="2552550" cy="16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 title="alJWz84mtQ1fjvjTlWrAHSPyFDkYbBdeWA3dqdxxLoHFGjVNqLA5DwvUxyuZuloZfhWZOv2XJV99CrmGpCZb9gPk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100" y="1052848"/>
            <a:ext cx="2035599" cy="15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title="altvtjBp0j2U2P-BufnP4XHZ6YCfrzSbfXi5psaaHLj-_YnFqllWvwUmJhIZHj113cXj9kkpailW0_b-9Xst_KXM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125" y="2660447"/>
            <a:ext cx="1694365" cy="22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title="hHXryY_mi3BC49BNyrJGKW4_0B1C3yGrVKLoXOP9-5lylSzemNouz8UHDHfvblWffqnYQZIfDvL60O66aKmp8yHT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3998" y="2886625"/>
            <a:ext cx="2409052" cy="18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blBwUZBgqkpaynz7aa-0ILHy7Ug5pK3RUV3du-smwPBx03-4Nuy6VaOWkf8BJSWSsnUS7dMtEvZJ5MHzRtjvrGMu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6600" y="2757913"/>
            <a:ext cx="2472627" cy="185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 title="1Ygo4osvZ_1CucvkoIYZLmLIkcTskwb1wXCEcBLAcTZKP35IuprBvwTONbOkVzfh7VkCRCS7LuO5F979hK8d42X-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1356200"/>
            <a:ext cx="2388352" cy="31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title="s0lT_9mKxAW_muF7ScA0l2MWRUOAzcbrUh65bQiX88JJ3-ZLWSJVCcTQH0VuipVpD7vG1Li4XX2HNfTKTFUD-Y8M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3625" y="1356200"/>
            <a:ext cx="2592050" cy="31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476700" y="176375"/>
            <a:ext cx="862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Рисование с помощью стопы.</a:t>
            </a:r>
            <a:endParaRPr b="1"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занятий по рисованию с помощью стопы (нетрадиционной техники рисования) в ДОУ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познакомить детей с приёмами нетрадиционной изобразительной техники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развить творческие способности, координацию движений и воображение. Также такие занятия могут быть направлены на </a:t>
            </a:r>
            <a:r>
              <a:rPr b="1"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профилактику плоскостопия</a:t>
            </a:r>
            <a:r>
              <a:rPr lang="ru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активизируют чувствительные точки ступней и снимают напряжение.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9" title="l5grIPjHRl5knwq4Ph04OCjdMQRZNDi3-4K9RqNaIzGnZhKrqwiAg46jntIhoaln1KawGCp51kQqihD2tdBll-H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550" y="1356200"/>
            <a:ext cx="2345426" cy="31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 title="yms6ZG9VTFcV_pmHIlC9du-nITqiGNsg2wHxs-ejauhJ5MSzDixEnYDsdFzIytX-45CQ4KkriRgynIQnpbhyASD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79750"/>
            <a:ext cx="3322675" cy="24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 title="btGRJfos9IGebyPmzXyvwi1PFHMeAgUAiO3VziIm2dg5u12QR4T7miI2-aRC6kd4fjkCrkXEh5ZByE5bCHyAJY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650" y="2659775"/>
            <a:ext cx="3082798" cy="23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title="AgTkSmjAU9EYKYcpQIHhX3n1eiLM87T1L7oSsB3wrAIrV88vx7zwlV-Rvkx3GqfTJ-2YZ2QiLwVLrZ2QND0Za4Cv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700" y="57050"/>
            <a:ext cx="2021302" cy="320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 title="LR9hOfm3BQIhmrJQ7GI_CbGr7FidtvFdFUl2PPAuanT97JD7c6ciHv4WQEIbY_4ikA-MJL00lFFjDtEd-ll1DOPJ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5027" y="161925"/>
            <a:ext cx="3256545" cy="244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dwzSi3q7B2yKLuIrPZOm5r5SolPhZCmakd8IxxcWMKlytYCqTSJWtzSjFIvLKwaAsm7XmXd-k9xHWNEuScOfr1so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7924" y="2659775"/>
            <a:ext cx="1803652" cy="24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595875" y="419500"/>
            <a:ext cx="8223000" cy="19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 развития стопы у детей в ДОУ</a:t>
            </a:r>
            <a:r>
              <a:rPr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b="1"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укрепление мышц и связок стопы</a:t>
            </a:r>
            <a:r>
              <a:rPr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профилактика плоскостопия</a:t>
            </a:r>
            <a:r>
              <a:rPr lang="ru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деформации стопы, вызванной уменьшением высоты свода. Это важно, поскольку стопа интенсивно формируется в дошкольном возрасте (от 3 до 6–7 лет). Недостаточное развитие мышц и связок стоп неблагоприятно влияет на развитие многих движений, приводит к снижению двигательной активности. </a:t>
            </a:r>
            <a:endParaRPr sz="13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3" name="Google Shape;133;p21" title="detsad-1290439-154044477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25" y="1997150"/>
            <a:ext cx="1660976" cy="23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title="detsad-1655600-155430662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7000" y="1975625"/>
            <a:ext cx="3201671" cy="23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 title="unname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8650" y="1975625"/>
            <a:ext cx="3390524" cy="23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