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</p:sldMasterIdLst>
  <p:notesMasterIdLst>
    <p:notesMasterId r:id="rId10"/>
  </p:notesMasterIdLst>
  <p:handoutMasterIdLst>
    <p:handoutMasterId r:id="rId11"/>
  </p:handoutMasterIdLst>
  <p:sldIdLst>
    <p:sldId id="299" r:id="rId4"/>
    <p:sldId id="324" r:id="rId5"/>
    <p:sldId id="333" r:id="rId6"/>
    <p:sldId id="312" r:id="rId7"/>
    <p:sldId id="325" r:id="rId8"/>
    <p:sldId id="316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DE1"/>
    <a:srgbClr val="F07624"/>
    <a:srgbClr val="F4BD2D"/>
    <a:srgbClr val="1ED4DE"/>
    <a:srgbClr val="E62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howGuides="1">
      <p:cViewPr varScale="1">
        <p:scale>
          <a:sx n="136" d="100"/>
          <a:sy n="136" d="100"/>
        </p:scale>
        <p:origin x="918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52B2B-0BBC-4845-BD5C-6186374697E3}" type="datetimeFigureOut">
              <a:rPr lang="ko-KR" altLang="en-US" smtClean="0"/>
              <a:pPr/>
              <a:t>2025-02-19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153E3-D943-4A51-8AD5-41FA50EBC5B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334EA-9441-469F-BC52-B28881AEAD54}" type="datetimeFigureOut">
              <a:rPr lang="ru-RU" smtClean="0"/>
              <a:t>19.02.2025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476D8-3C89-44E1-8B6F-850008651E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 hasCustomPrompt="1"/>
          </p:nvPr>
        </p:nvSpPr>
        <p:spPr>
          <a:xfrm>
            <a:off x="0" y="627534"/>
            <a:ext cx="9144000" cy="533308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3F0AB86-7940-4230-BC06-4EF20DC497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03598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1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099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2024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208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476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6261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12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563888" y="638650"/>
            <a:ext cx="4320480" cy="4504851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635630" y="1"/>
            <a:ext cx="3508370" cy="4339267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180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5729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45239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60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 rot="10800000">
            <a:off x="3222000" y="3337155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3746892" y="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4041648" y="99959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8E48000A-B218-4CCF-8C0E-D9ACDAFA26B8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312000" y="3430238"/>
            <a:ext cx="2520000" cy="1713262"/>
          </a:xfrm>
          <a:custGeom>
            <a:avLst/>
            <a:gdLst>
              <a:gd name="connsiteX0" fmla="*/ 1260000 w 2520000"/>
              <a:gd name="connsiteY0" fmla="*/ 0 h 1713262"/>
              <a:gd name="connsiteX1" fmla="*/ 2520000 w 2520000"/>
              <a:gd name="connsiteY1" fmla="*/ 1260000 h 1713262"/>
              <a:gd name="connsiteX2" fmla="*/ 2066250 w 2520000"/>
              <a:gd name="connsiteY2" fmla="*/ 1713262 h 1713262"/>
              <a:gd name="connsiteX3" fmla="*/ 439730 w 2520000"/>
              <a:gd name="connsiteY3" fmla="*/ 1706453 h 1713262"/>
              <a:gd name="connsiteX4" fmla="*/ 0 w 2520000"/>
              <a:gd name="connsiteY4" fmla="*/ 1260000 h 171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1713262">
                <a:moveTo>
                  <a:pt x="1260000" y="0"/>
                </a:moveTo>
                <a:lnTo>
                  <a:pt x="2520000" y="1260000"/>
                </a:lnTo>
                <a:lnTo>
                  <a:pt x="2066250" y="1713262"/>
                </a:lnTo>
                <a:lnTo>
                  <a:pt x="439730" y="1706453"/>
                </a:lnTo>
                <a:lnTo>
                  <a:pt x="0" y="126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5305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03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155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93848" y="1"/>
            <a:ext cx="2520000" cy="1711155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945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97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81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21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  <p:sldLayoutId id="2147483676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15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71" r:id="rId4"/>
    <p:sldLayoutId id="2147483658" r:id="rId5"/>
    <p:sldLayoutId id="2147483659" r:id="rId6"/>
    <p:sldLayoutId id="2147483673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5" r:id="rId15"/>
    <p:sldLayoutId id="2147483674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lymp.academtalant.ru/obzr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lymp.academtalant.ru/regobj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tjjD/tRDkDshYu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00114"/>
            <a:ext cx="8643966" cy="228601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ko-KR" sz="1800" dirty="0"/>
              <a:t>Районное методическое объединение</a:t>
            </a:r>
            <a:br>
              <a:rPr lang="ru-RU" altLang="ko-KR" sz="1800" dirty="0"/>
            </a:br>
            <a:r>
              <a:rPr lang="ru-RU" altLang="ko-KR" sz="1800" dirty="0"/>
              <a:t>преподавателей – организаторов ОБЗР</a:t>
            </a:r>
            <a:br>
              <a:rPr lang="ru-RU" altLang="ko-KR" sz="1800" dirty="0"/>
            </a:br>
            <a:r>
              <a:rPr lang="ru-RU" altLang="ko-KR" sz="1800" dirty="0"/>
              <a:t>19 февраля 2025 г.</a:t>
            </a:r>
            <a:br>
              <a:rPr lang="ru-RU" altLang="ko-KR" sz="1800" dirty="0"/>
            </a:br>
            <a:r>
              <a:rPr lang="ru-RU" altLang="ko-KR" sz="3200" i="1" dirty="0"/>
              <a:t>Практические работы в курсе ОБЗР</a:t>
            </a:r>
            <a:endParaRPr lang="ko-KR" altLang="en-US" sz="3200" i="1" dirty="0"/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-18256" y="4825165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800" dirty="0">
                <a:solidFill>
                  <a:schemeClr val="bg1"/>
                </a:solidFill>
                <a:cs typeface="Arial" pitchFamily="34" charset="0"/>
              </a:rPr>
              <a:t>Информационно-методический центр Приморского района Санкт-Петербурга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7890" name="Picture 2" descr="https://primimc.ru/upload/medialibrary/e49/v2fooxzm7ej7yocspdsopwrprtjg9nt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296"/>
            <a:ext cx="623149" cy="6658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43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858148" cy="884466"/>
          </a:xfrm>
        </p:spPr>
        <p:txBody>
          <a:bodyPr/>
          <a:lstStyle/>
          <a:p>
            <a:r>
              <a:rPr lang="ru-RU" sz="3200" b="1" dirty="0"/>
              <a:t>Региональный этап </a:t>
            </a:r>
            <a:r>
              <a:rPr lang="ru-RU" sz="3200" b="1" dirty="0" err="1"/>
              <a:t>ВсОШ</a:t>
            </a:r>
            <a:r>
              <a:rPr lang="ru-RU" sz="3200" b="1" dirty="0"/>
              <a:t> по ОБЗР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7356" y="1000114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714362"/>
            <a:ext cx="3724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https://olymp.academtalant.ru/obzr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2025-01-21_23-04-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142990"/>
            <a:ext cx="6212034" cy="34965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7DC9BF-6DAA-4F2D-9621-F527F015BF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03598"/>
            <a:ext cx="5013758" cy="33579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DFACAF-E32E-4E77-9DCD-3D372C72C54E}"/>
              </a:ext>
            </a:extLst>
          </p:cNvPr>
          <p:cNvSpPr txBox="1"/>
          <p:nvPr/>
        </p:nvSpPr>
        <p:spPr>
          <a:xfrm>
            <a:off x="251520" y="104912"/>
            <a:ext cx="84249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Заключительный этап олимпиады будет проходить 12 марта 2025 года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sz="1400" dirty="0"/>
              <a:t>Информация о времени и месте проведения будет опубликована не позднее 1 марта 2025 года.</a:t>
            </a:r>
          </a:p>
          <a:p>
            <a:pPr algn="ctr"/>
            <a:r>
              <a:rPr lang="ru-RU" sz="1400" dirty="0"/>
              <a:t>Следите за объявлениями!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BF436B-C2BD-488D-BD64-97B059441727}"/>
              </a:ext>
            </a:extLst>
          </p:cNvPr>
          <p:cNvSpPr txBox="1"/>
          <p:nvPr/>
        </p:nvSpPr>
        <p:spPr>
          <a:xfrm>
            <a:off x="1547664" y="76586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https://olymp.academtalant.ru/regobj</a:t>
            </a: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080" y="267494"/>
            <a:ext cx="4901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https://christmas-plus.ru/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6608A73-E310-4AC7-90E0-A93D36C6B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91" y="0"/>
            <a:ext cx="3863551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E87B86-7FDB-4DF4-8932-C61693E83A1E}"/>
              </a:ext>
            </a:extLst>
          </p:cNvPr>
          <p:cNvSpPr txBox="1"/>
          <p:nvPr/>
        </p:nvSpPr>
        <p:spPr>
          <a:xfrm>
            <a:off x="755576" y="843558"/>
            <a:ext cx="447971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Учебно-методический комплект «Факторы </a:t>
            </a:r>
          </a:p>
          <a:p>
            <a:pPr algn="ctr"/>
            <a:r>
              <a:rPr lang="ru-RU" sz="1600" dirty="0"/>
              <a:t>радиационной и химической опасности» </a:t>
            </a:r>
          </a:p>
          <a:p>
            <a:pPr algn="ctr"/>
            <a:r>
              <a:rPr lang="ru-RU" sz="1600" dirty="0"/>
              <a:t>(УМК ФРХО) (Мини-экспресс-лаборатория </a:t>
            </a:r>
          </a:p>
          <a:p>
            <a:pPr algn="ctr"/>
            <a:r>
              <a:rPr lang="ru-RU" sz="1600" dirty="0"/>
              <a:t>радиационно-химической разведки) </a:t>
            </a:r>
          </a:p>
          <a:p>
            <a:pPr algn="ctr"/>
            <a:r>
              <a:rPr lang="ru-RU" sz="1600" dirty="0"/>
              <a:t>предназначена</a:t>
            </a:r>
            <a:br>
              <a:rPr lang="ru-RU" sz="1600" dirty="0"/>
            </a:br>
            <a:r>
              <a:rPr lang="ru-RU" sz="1600" dirty="0"/>
              <a:t>для проведения практических работ по оценке и обнаружению факторов радиационной и химической опасности на базе школьного кабинета ОБЗР в рамках курса </a:t>
            </a:r>
          </a:p>
          <a:p>
            <a:pPr algn="ctr"/>
            <a:r>
              <a:rPr lang="ru-RU" sz="1600" dirty="0"/>
              <a:t>«Основы безопасности и защиты родины».</a:t>
            </a:r>
            <a:br>
              <a:rPr lang="ru-RU" sz="1200" dirty="0"/>
            </a:br>
            <a:br>
              <a:rPr lang="ru-RU" sz="1200" dirty="0"/>
            </a:br>
            <a:endParaRPr lang="ru-RU" sz="12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B712F3-0B42-4B2E-A98F-D984EACC8655}"/>
              </a:ext>
            </a:extLst>
          </p:cNvPr>
          <p:cNvSpPr/>
          <p:nvPr/>
        </p:nvSpPr>
        <p:spPr>
          <a:xfrm>
            <a:off x="982318" y="3752755"/>
            <a:ext cx="45064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https://cloud.mail.ru/public/tjjD/tRDkDshYu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14" y="684732"/>
            <a:ext cx="9144000" cy="642924"/>
          </a:xfrm>
        </p:spPr>
        <p:txBody>
          <a:bodyPr/>
          <a:lstStyle/>
          <a:p>
            <a:br>
              <a:rPr lang="ru-RU" sz="3200" dirty="0"/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142990"/>
            <a:ext cx="900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6801B88-DD3F-4A99-8D40-19B5FC27A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478"/>
            <a:ext cx="6659792" cy="42107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149</Words>
  <Application>Microsoft Office PowerPoint</Application>
  <PresentationFormat>Экран (16:9)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Unicode MS</vt:lpstr>
      <vt:lpstr>Calibri</vt:lpstr>
      <vt:lpstr>Cover and End Slide Master</vt:lpstr>
      <vt:lpstr>Contents Slide Master</vt:lpstr>
      <vt:lpstr>Section Break Slide Master</vt:lpstr>
      <vt:lpstr>Районное методическое объединение преподавателей – организаторов ОБЗР 19 февраля 2025 г. Практические работы в курсе ОБЗР</vt:lpstr>
      <vt:lpstr>Региональный этап ВсОШ по ОБЗР</vt:lpstr>
      <vt:lpstr>Презентация PowerPoint</vt:lpstr>
      <vt:lpstr>Презентация PowerPoint</vt:lpstr>
      <vt:lpstr> </vt:lpstr>
      <vt:lpstr>СПАСИБО ЗА ВНИМАНИЕ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Федеева М. А.</cp:lastModifiedBy>
  <cp:revision>201</cp:revision>
  <dcterms:created xsi:type="dcterms:W3CDTF">2016-12-01T00:32:25Z</dcterms:created>
  <dcterms:modified xsi:type="dcterms:W3CDTF">2025-02-19T05:58:41Z</dcterms:modified>
</cp:coreProperties>
</file>